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3" r:id="rId2"/>
    <p:sldId id="313" r:id="rId3"/>
    <p:sldId id="316" r:id="rId4"/>
    <p:sldId id="314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6" r:id="rId14"/>
    <p:sldId id="32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3DF"/>
    <a:srgbClr val="4F4024"/>
    <a:srgbClr val="101C32"/>
    <a:srgbClr val="443D3A"/>
    <a:srgbClr val="BF9000"/>
    <a:srgbClr val="BAAEA0"/>
    <a:srgbClr val="CCBDAA"/>
    <a:srgbClr val="0B0F18"/>
    <a:srgbClr val="172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86" autoAdjust="0"/>
    <p:restoredTop sz="94660"/>
  </p:normalViewPr>
  <p:slideViewPr>
    <p:cSldViewPr snapToGrid="0">
      <p:cViewPr varScale="1">
        <p:scale>
          <a:sx n="39" d="100"/>
          <a:sy n="39" d="100"/>
        </p:scale>
        <p:origin x="67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76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7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61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9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9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4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7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34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2AE2-72A5-43CD-85BA-75FB60FF92C0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46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8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A7861E-0E5F-4151-BB2D-EBF1FFB8C7D0}"/>
              </a:ext>
            </a:extLst>
          </p:cNvPr>
          <p:cNvSpPr/>
          <p:nvPr/>
        </p:nvSpPr>
        <p:spPr>
          <a:xfrm>
            <a:off x="0" y="5482998"/>
            <a:ext cx="9144000" cy="1594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3" descr="Free jesus christ god illustration">
            <a:extLst>
              <a:ext uri="{FF2B5EF4-FFF2-40B4-BE49-F238E27FC236}">
                <a16:creationId xmlns:a16="http://schemas.microsoft.com/office/drawing/2014/main" id="{1D18B4FC-D920-49AF-BA36-95E1A5CEA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6" t="-1271" r="-1608" b="-1044"/>
          <a:stretch/>
        </p:blipFill>
        <p:spPr bwMode="auto">
          <a:xfrm>
            <a:off x="-66742" y="-286958"/>
            <a:ext cx="9316107" cy="585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EA1A50E-4EC6-4326-8B53-85E70EE62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6" y="4963695"/>
            <a:ext cx="882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A56E4846-6517-40EF-BD10-69D335EFC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7593" y="-237619"/>
            <a:ext cx="989780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4800" dirty="0">
                <a:latin typeface="Corbel" panose="020B0503020204020204" pitchFamily="34" charset="0"/>
              </a:rPr>
              <a:t>GREAT BIG GOD!</a:t>
            </a:r>
          </a:p>
          <a:p>
            <a:pPr algn="ctr" eaLnBrk="1" hangingPunct="1"/>
            <a:r>
              <a:rPr lang="en-GB" altLang="en-US" sz="4800" dirty="0">
                <a:solidFill>
                  <a:srgbClr val="4F4024"/>
                </a:solidFill>
                <a:latin typeface="Corbel" panose="020B0503020204020204" pitchFamily="34" charset="0"/>
              </a:rPr>
              <a:t>Part 8: </a:t>
            </a:r>
          </a:p>
          <a:p>
            <a:pPr algn="ctr" eaLnBrk="1" hangingPunct="1"/>
            <a:r>
              <a:rPr lang="en-GB" altLang="en-US" sz="4800" dirty="0">
                <a:solidFill>
                  <a:srgbClr val="4F4024"/>
                </a:solidFill>
                <a:latin typeface="Corbel" panose="020B0503020204020204" pitchFamily="34" charset="0"/>
              </a:rPr>
              <a:t>The Marks of God’s Rescued People. </a:t>
            </a:r>
            <a:r>
              <a:rPr lang="en-GB" altLang="en-US" sz="4800" dirty="0">
                <a:latin typeface="Corbel" panose="020B0503020204020204" pitchFamily="34" charset="0"/>
              </a:rPr>
              <a:t>Exodus 18</a:t>
            </a:r>
          </a:p>
        </p:txBody>
      </p:sp>
    </p:spTree>
    <p:extLst>
      <p:ext uri="{BB962C8B-B14F-4D97-AF65-F5344CB8AC3E}">
        <p14:creationId xmlns:p14="http://schemas.microsoft.com/office/powerpoint/2010/main" val="260935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01C32"/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D11D4C76-68FE-400B-8A14-360469BF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6" y="4963695"/>
            <a:ext cx="882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4AA05-E98D-468E-902A-8A5F68943C43}"/>
              </a:ext>
            </a:extLst>
          </p:cNvPr>
          <p:cNvSpPr/>
          <p:nvPr/>
        </p:nvSpPr>
        <p:spPr>
          <a:xfrm>
            <a:off x="-1" y="5482998"/>
            <a:ext cx="9144001" cy="1594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0B461632-7E29-4EBA-9A30-0AC430A37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064" y="0"/>
            <a:ext cx="9294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The Marks of God’s Rescued People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274CEC8-AF8E-488F-8B3A-E5124875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2" y="1391199"/>
            <a:ext cx="92941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“We should expect God to send us </a:t>
            </a:r>
            <a:r>
              <a:rPr kumimoji="0" lang="en-GB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Jethros</a:t>
            </a: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 and not some special revelation” R. Alan Cole</a:t>
            </a:r>
          </a:p>
        </p:txBody>
      </p:sp>
    </p:spTree>
    <p:extLst>
      <p:ext uri="{BB962C8B-B14F-4D97-AF65-F5344CB8AC3E}">
        <p14:creationId xmlns:p14="http://schemas.microsoft.com/office/powerpoint/2010/main" val="172667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01C32"/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D11D4C76-68FE-400B-8A14-360469BF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6" y="4963695"/>
            <a:ext cx="882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4AA05-E98D-468E-902A-8A5F68943C43}"/>
              </a:ext>
            </a:extLst>
          </p:cNvPr>
          <p:cNvSpPr/>
          <p:nvPr/>
        </p:nvSpPr>
        <p:spPr>
          <a:xfrm>
            <a:off x="-1" y="5482998"/>
            <a:ext cx="9144001" cy="1594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0B461632-7E29-4EBA-9A30-0AC430A37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064" y="0"/>
            <a:ext cx="9294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The Marks of God’s Rescued People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274CEC8-AF8E-488F-8B3A-E5124875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2" y="1391199"/>
            <a:ext cx="92941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Day 1 (v1-12) Good News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4800" dirty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Day 2 (v13-27)</a:t>
            </a:r>
          </a:p>
        </p:txBody>
      </p:sp>
    </p:spTree>
    <p:extLst>
      <p:ext uri="{BB962C8B-B14F-4D97-AF65-F5344CB8AC3E}">
        <p14:creationId xmlns:p14="http://schemas.microsoft.com/office/powerpoint/2010/main" val="94789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01C32"/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D11D4C76-68FE-400B-8A14-360469BF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6" y="4963695"/>
            <a:ext cx="882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4AA05-E98D-468E-902A-8A5F68943C43}"/>
              </a:ext>
            </a:extLst>
          </p:cNvPr>
          <p:cNvSpPr/>
          <p:nvPr/>
        </p:nvSpPr>
        <p:spPr>
          <a:xfrm>
            <a:off x="-1" y="5482998"/>
            <a:ext cx="9144001" cy="1594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0B461632-7E29-4EBA-9A30-0AC430A37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064" y="0"/>
            <a:ext cx="9294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The Marks of God’s Rescued People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274CEC8-AF8E-488F-8B3A-E5124875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2" y="1391199"/>
            <a:ext cx="92941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Day 1 (v1-12) Good News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4800" dirty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Day 2 (v13-27) Teamwork</a:t>
            </a:r>
          </a:p>
        </p:txBody>
      </p:sp>
    </p:spTree>
    <p:extLst>
      <p:ext uri="{BB962C8B-B14F-4D97-AF65-F5344CB8AC3E}">
        <p14:creationId xmlns:p14="http://schemas.microsoft.com/office/powerpoint/2010/main" val="122493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01C32"/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D11D4C76-68FE-400B-8A14-360469BF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6" y="4963695"/>
            <a:ext cx="882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4AA05-E98D-468E-902A-8A5F68943C43}"/>
              </a:ext>
            </a:extLst>
          </p:cNvPr>
          <p:cNvSpPr/>
          <p:nvPr/>
        </p:nvSpPr>
        <p:spPr>
          <a:xfrm>
            <a:off x="-1" y="5482998"/>
            <a:ext cx="9144001" cy="1594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0B461632-7E29-4EBA-9A30-0AC430A37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064" y="0"/>
            <a:ext cx="9294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The Marks of God’s Rescued People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274CEC8-AF8E-488F-8B3A-E5124875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2" y="1391199"/>
            <a:ext cx="92941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Day 1 (v1-12) Good News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4800" dirty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Day 2 (v13-27) Teamwork</a:t>
            </a:r>
          </a:p>
        </p:txBody>
      </p:sp>
    </p:spTree>
    <p:extLst>
      <p:ext uri="{BB962C8B-B14F-4D97-AF65-F5344CB8AC3E}">
        <p14:creationId xmlns:p14="http://schemas.microsoft.com/office/powerpoint/2010/main" val="2109774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01C32"/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D11D4C76-68FE-400B-8A14-360469BF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6" y="4963695"/>
            <a:ext cx="882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4AA05-E98D-468E-902A-8A5F68943C43}"/>
              </a:ext>
            </a:extLst>
          </p:cNvPr>
          <p:cNvSpPr/>
          <p:nvPr/>
        </p:nvSpPr>
        <p:spPr>
          <a:xfrm>
            <a:off x="-1" y="5482998"/>
            <a:ext cx="9144001" cy="1594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0B461632-7E29-4EBA-9A30-0AC430A37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064" y="0"/>
            <a:ext cx="9294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The Marks of God’s Rescued People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274CEC8-AF8E-488F-8B3A-E5124875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2" y="1391199"/>
            <a:ext cx="92941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Day 2 (v13-27) Teamwork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4800" dirty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 marL="685800" marR="0" lvl="0" indent="-6858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Give advice like Jethro</a:t>
            </a:r>
          </a:p>
          <a:p>
            <a:pPr marL="685800" marR="0" lvl="0" indent="-6858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4800" dirty="0">
                <a:solidFill>
                  <a:srgbClr val="FFFF00"/>
                </a:solidFill>
                <a:latin typeface="Corbel" panose="020B0503020204020204" pitchFamily="34" charset="0"/>
              </a:rPr>
              <a:t>Listen to advice like Moses</a:t>
            </a:r>
          </a:p>
          <a:p>
            <a:pPr marL="685800" marR="0" lvl="0" indent="-6858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Serve like the people</a:t>
            </a:r>
          </a:p>
        </p:txBody>
      </p:sp>
    </p:spTree>
    <p:extLst>
      <p:ext uri="{BB962C8B-B14F-4D97-AF65-F5344CB8AC3E}">
        <p14:creationId xmlns:p14="http://schemas.microsoft.com/office/powerpoint/2010/main" val="285996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01C32"/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D11D4C76-68FE-400B-8A14-360469BF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6" y="4963695"/>
            <a:ext cx="882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4AA05-E98D-468E-902A-8A5F68943C43}"/>
              </a:ext>
            </a:extLst>
          </p:cNvPr>
          <p:cNvSpPr/>
          <p:nvPr/>
        </p:nvSpPr>
        <p:spPr>
          <a:xfrm>
            <a:off x="-1" y="5482998"/>
            <a:ext cx="9144001" cy="1594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0B461632-7E29-4EBA-9A30-0AC430A37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67" y="978563"/>
            <a:ext cx="88220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How many times does God speak in Exodus 18?</a:t>
            </a:r>
          </a:p>
        </p:txBody>
      </p:sp>
    </p:spTree>
    <p:extLst>
      <p:ext uri="{BB962C8B-B14F-4D97-AF65-F5344CB8AC3E}">
        <p14:creationId xmlns:p14="http://schemas.microsoft.com/office/powerpoint/2010/main" val="227094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8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A7861E-0E5F-4151-BB2D-EBF1FFB8C7D0}"/>
              </a:ext>
            </a:extLst>
          </p:cNvPr>
          <p:cNvSpPr/>
          <p:nvPr/>
        </p:nvSpPr>
        <p:spPr>
          <a:xfrm>
            <a:off x="0" y="5482998"/>
            <a:ext cx="9144000" cy="1594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3" descr="Free jesus christ god illustration">
            <a:extLst>
              <a:ext uri="{FF2B5EF4-FFF2-40B4-BE49-F238E27FC236}">
                <a16:creationId xmlns:a16="http://schemas.microsoft.com/office/drawing/2014/main" id="{1D18B4FC-D920-49AF-BA36-95E1A5CEA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6" t="-1271" r="-1608" b="-1044"/>
          <a:stretch/>
        </p:blipFill>
        <p:spPr bwMode="auto">
          <a:xfrm>
            <a:off x="-66742" y="-286958"/>
            <a:ext cx="9316107" cy="585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EA1A50E-4EC6-4326-8B53-85E70EE62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6" y="4963695"/>
            <a:ext cx="882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A56E4846-6517-40EF-BD10-69D335EFC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7593" y="-237619"/>
            <a:ext cx="989780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4800" dirty="0">
                <a:latin typeface="Corbel" panose="020B0503020204020204" pitchFamily="34" charset="0"/>
              </a:rPr>
              <a:t>GREAT BIG GOD!</a:t>
            </a:r>
          </a:p>
          <a:p>
            <a:pPr algn="ctr" eaLnBrk="1" hangingPunct="1"/>
            <a:r>
              <a:rPr lang="en-GB" altLang="en-US" sz="4800" dirty="0">
                <a:solidFill>
                  <a:srgbClr val="4F4024"/>
                </a:solidFill>
                <a:latin typeface="Corbel" panose="020B0503020204020204" pitchFamily="34" charset="0"/>
              </a:rPr>
              <a:t>Part 8: </a:t>
            </a:r>
          </a:p>
          <a:p>
            <a:pPr algn="ctr" eaLnBrk="1" hangingPunct="1"/>
            <a:r>
              <a:rPr lang="en-GB" altLang="en-US" sz="4800" dirty="0">
                <a:solidFill>
                  <a:srgbClr val="4F4024"/>
                </a:solidFill>
                <a:latin typeface="Corbel" panose="020B0503020204020204" pitchFamily="34" charset="0"/>
              </a:rPr>
              <a:t>The Marks of God’s Rescued People. </a:t>
            </a:r>
            <a:r>
              <a:rPr lang="en-GB" altLang="en-US" sz="4800" dirty="0">
                <a:latin typeface="Corbel" panose="020B0503020204020204" pitchFamily="34" charset="0"/>
              </a:rPr>
              <a:t>Exodus 18</a:t>
            </a:r>
          </a:p>
        </p:txBody>
      </p:sp>
    </p:spTree>
    <p:extLst>
      <p:ext uri="{BB962C8B-B14F-4D97-AF65-F5344CB8AC3E}">
        <p14:creationId xmlns:p14="http://schemas.microsoft.com/office/powerpoint/2010/main" val="189125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01C32"/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D11D4C76-68FE-400B-8A14-360469BF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6" y="4963695"/>
            <a:ext cx="882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4AA05-E98D-468E-902A-8A5F68943C43}"/>
              </a:ext>
            </a:extLst>
          </p:cNvPr>
          <p:cNvSpPr/>
          <p:nvPr/>
        </p:nvSpPr>
        <p:spPr>
          <a:xfrm>
            <a:off x="-1" y="5482998"/>
            <a:ext cx="9144001" cy="1594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0B461632-7E29-4EBA-9A30-0AC430A37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064" y="0"/>
            <a:ext cx="9294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The Marks of God’s Rescued People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274CEC8-AF8E-488F-8B3A-E5124875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2" y="1391199"/>
            <a:ext cx="9294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Day 1 (v1-12)</a:t>
            </a:r>
          </a:p>
        </p:txBody>
      </p:sp>
    </p:spTree>
    <p:extLst>
      <p:ext uri="{BB962C8B-B14F-4D97-AF65-F5344CB8AC3E}">
        <p14:creationId xmlns:p14="http://schemas.microsoft.com/office/powerpoint/2010/main" val="135194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01C32"/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D11D4C76-68FE-400B-8A14-360469BF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6" y="4963695"/>
            <a:ext cx="882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4AA05-E98D-468E-902A-8A5F68943C43}"/>
              </a:ext>
            </a:extLst>
          </p:cNvPr>
          <p:cNvSpPr/>
          <p:nvPr/>
        </p:nvSpPr>
        <p:spPr>
          <a:xfrm>
            <a:off x="-1" y="5482998"/>
            <a:ext cx="9144001" cy="1594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0B461632-7E29-4EBA-9A30-0AC430A37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064" y="0"/>
            <a:ext cx="9294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The Marks of God’s Rescued People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8F1BE0-2468-4B48-9C8F-2D9F9A4DE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72" y="830997"/>
            <a:ext cx="6027856" cy="3883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99C83D-86F2-4A07-9D5B-F6352D91C76F}"/>
              </a:ext>
            </a:extLst>
          </p:cNvPr>
          <p:cNvSpPr txBox="1"/>
          <p:nvPr/>
        </p:nvSpPr>
        <p:spPr>
          <a:xfrm>
            <a:off x="1760561" y="4963695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Dreamworks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3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01C32"/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D11D4C76-68FE-400B-8A14-360469BF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6" y="4963695"/>
            <a:ext cx="882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4AA05-E98D-468E-902A-8A5F68943C43}"/>
              </a:ext>
            </a:extLst>
          </p:cNvPr>
          <p:cNvSpPr/>
          <p:nvPr/>
        </p:nvSpPr>
        <p:spPr>
          <a:xfrm>
            <a:off x="-1" y="5482998"/>
            <a:ext cx="9144001" cy="1594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0B461632-7E29-4EBA-9A30-0AC430A37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064" y="0"/>
            <a:ext cx="9294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The Marks of God’s Rescued People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29AEE-5ABA-40DB-8141-BD2D5768EC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2"/>
          <a:stretch/>
        </p:blipFill>
        <p:spPr>
          <a:xfrm>
            <a:off x="2922472" y="830997"/>
            <a:ext cx="3299051" cy="46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2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01C32"/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D11D4C76-68FE-400B-8A14-360469BF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6" y="4963695"/>
            <a:ext cx="882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4AA05-E98D-468E-902A-8A5F68943C43}"/>
              </a:ext>
            </a:extLst>
          </p:cNvPr>
          <p:cNvSpPr/>
          <p:nvPr/>
        </p:nvSpPr>
        <p:spPr>
          <a:xfrm>
            <a:off x="-1" y="5482998"/>
            <a:ext cx="9144001" cy="1594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0B461632-7E29-4EBA-9A30-0AC430A37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064" y="0"/>
            <a:ext cx="9294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The Marks of God’s Rescued People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274CEC8-AF8E-488F-8B3A-E5124875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2" y="1391199"/>
            <a:ext cx="9294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Day 1 (v1-12)</a:t>
            </a:r>
          </a:p>
        </p:txBody>
      </p:sp>
    </p:spTree>
    <p:extLst>
      <p:ext uri="{BB962C8B-B14F-4D97-AF65-F5344CB8AC3E}">
        <p14:creationId xmlns:p14="http://schemas.microsoft.com/office/powerpoint/2010/main" val="149803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01C32"/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D11D4C76-68FE-400B-8A14-360469BF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6" y="4963695"/>
            <a:ext cx="882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4AA05-E98D-468E-902A-8A5F68943C43}"/>
              </a:ext>
            </a:extLst>
          </p:cNvPr>
          <p:cNvSpPr/>
          <p:nvPr/>
        </p:nvSpPr>
        <p:spPr>
          <a:xfrm>
            <a:off x="-1" y="5482998"/>
            <a:ext cx="9144001" cy="1594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0B461632-7E29-4EBA-9A30-0AC430A37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064" y="0"/>
            <a:ext cx="9294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The Marks of God’s Rescued People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274CEC8-AF8E-488F-8B3A-E5124875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2" y="1391199"/>
            <a:ext cx="92941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Day 1 (v1-12)	GOOD NEWS</a:t>
            </a:r>
          </a:p>
          <a:p>
            <a:pPr marL="685800" marR="0" lvl="0" indent="-6858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4800" dirty="0">
                <a:solidFill>
                  <a:srgbClr val="FFFF00"/>
                </a:solidFill>
                <a:latin typeface="Corbel" panose="020B0503020204020204" pitchFamily="34" charset="0"/>
              </a:rPr>
              <a:t>Good news heard</a:t>
            </a:r>
          </a:p>
          <a:p>
            <a:pPr marL="685800" marR="0" lvl="0" indent="-6858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Good news shared</a:t>
            </a:r>
          </a:p>
        </p:txBody>
      </p:sp>
    </p:spTree>
    <p:extLst>
      <p:ext uri="{BB962C8B-B14F-4D97-AF65-F5344CB8AC3E}">
        <p14:creationId xmlns:p14="http://schemas.microsoft.com/office/powerpoint/2010/main" val="28737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101C32"/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D11D4C76-68FE-400B-8A14-360469BF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6" y="4963695"/>
            <a:ext cx="882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4AA05-E98D-468E-902A-8A5F68943C43}"/>
              </a:ext>
            </a:extLst>
          </p:cNvPr>
          <p:cNvSpPr/>
          <p:nvPr/>
        </p:nvSpPr>
        <p:spPr>
          <a:xfrm>
            <a:off x="-1" y="5482998"/>
            <a:ext cx="9144001" cy="1594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0B461632-7E29-4EBA-9A30-0AC430A37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064" y="0"/>
            <a:ext cx="9294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The Marks of God’s Rescued People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274CEC8-AF8E-488F-8B3A-E5124875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2" y="1391199"/>
            <a:ext cx="92941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Day 1 (v1-12) Good News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4800" dirty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</a:rPr>
              <a:t>Day 2 (v13-27)</a:t>
            </a:r>
          </a:p>
        </p:txBody>
      </p:sp>
    </p:spTree>
    <p:extLst>
      <p:ext uri="{BB962C8B-B14F-4D97-AF65-F5344CB8AC3E}">
        <p14:creationId xmlns:p14="http://schemas.microsoft.com/office/powerpoint/2010/main" val="24396618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1681</TotalTime>
  <Words>221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Newcombe</dc:creator>
  <cp:lastModifiedBy>Matt Gurtler</cp:lastModifiedBy>
  <cp:revision>79</cp:revision>
  <dcterms:created xsi:type="dcterms:W3CDTF">2020-02-06T13:35:01Z</dcterms:created>
  <dcterms:modified xsi:type="dcterms:W3CDTF">2023-11-02T10:18:20Z</dcterms:modified>
</cp:coreProperties>
</file>