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varScale="1">
        <p:scale>
          <a:sx n="85" d="100"/>
          <a:sy n="85" d="100"/>
        </p:scale>
        <p:origin x="48" y="2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EE216-A12C-79D1-CD2B-B3443209F2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5D3DC67-D769-66EE-39FE-651DEF3909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239C0E-7240-B94F-E644-8CF67D424DAC}"/>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5380FAE4-620C-8032-6598-FA4E591E92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DC21A0-7627-5EF7-436D-13DD5BE4AFA7}"/>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412668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622D9-CD22-D211-8303-16F447519B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6D8037-A5C1-424C-F46E-8CCF3CB541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543308-D654-AE0E-0DEE-5824A2A056AF}"/>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EA551441-5732-977C-94EE-D7AEC6F64D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3E98EF-558D-6FAE-B123-6C575B0C3122}"/>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3145671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C19707-9DF3-93E1-069C-0087D8C23F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23C0FD-E423-76F6-8DA4-2203A12775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A01224-A1C6-CEAD-FB4A-8CBEACFA7E12}"/>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0C9B350C-C0AF-2E6D-AD57-D797B93C91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3371F6-2AC1-57A3-7318-E32EDD74A437}"/>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2178194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60B66-6885-F7EF-642A-E86BA6E85A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DAAC7B-C6A0-9F4A-DCFA-272B0F43F1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6FC940-A2BB-7D46-816C-8538C097AFC9}"/>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1E20AAE0-844E-2D74-7C7F-52199626EE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750366-E19E-342B-1A43-87F68FEB89C6}"/>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1331904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138DE-78DC-887E-ED0B-AC548737A5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614252D-EE63-14D7-F870-D1920D4E8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FFF576-D616-8ABF-466D-B6493CB98232}"/>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4AEC1AA9-CD47-1994-E25A-6C90C37B48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34EB7E-AA18-46F5-DF5E-0CCB22390A24}"/>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1659412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F8DCF-6EE4-B8E7-1A36-79C69CC4030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E44EDA-F9BB-BCD8-9BE7-EFF3C64529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1453247-DED5-D735-60DE-A12392898C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198539-45A5-DCB6-9185-03C2E02CA865}"/>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6" name="Footer Placeholder 5">
            <a:extLst>
              <a:ext uri="{FF2B5EF4-FFF2-40B4-BE49-F238E27FC236}">
                <a16:creationId xmlns:a16="http://schemas.microsoft.com/office/drawing/2014/main" id="{6CEB6480-2247-C4A5-A646-C0321C4018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77B6D0-5E82-D272-C1D9-091713DC8CD3}"/>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4073740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38E31-FAF8-AD41-41E6-198664FCD0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89F2E6-065F-5818-AB4E-DEA8857BF7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FE6302-E9BE-D902-DB5E-6BF6535C15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5BAFCB-417C-AC49-E500-B336338462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38374E-B359-FAB0-5783-E4CA09B89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B7EE8B9-92A4-F6AC-2D90-BBBC0E1597AD}"/>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8" name="Footer Placeholder 7">
            <a:extLst>
              <a:ext uri="{FF2B5EF4-FFF2-40B4-BE49-F238E27FC236}">
                <a16:creationId xmlns:a16="http://schemas.microsoft.com/office/drawing/2014/main" id="{773DFBDE-B2C3-55C4-A1F7-1065070A38D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F4E060E-2527-F034-AC49-D992C59A1BCC}"/>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3344662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41693-D8CA-13B4-DF9D-04A2614F93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C619D22-2069-2DB9-1DBE-3F74DBE2E2A3}"/>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4" name="Footer Placeholder 3">
            <a:extLst>
              <a:ext uri="{FF2B5EF4-FFF2-40B4-BE49-F238E27FC236}">
                <a16:creationId xmlns:a16="http://schemas.microsoft.com/office/drawing/2014/main" id="{AED1BF87-1F2A-D4F3-98D1-AE13D5493D1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B0410B5-6A21-E827-EF1A-1CB3876DB0F1}"/>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65595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585317-155A-E0A9-5A90-6985FECFE5A9}"/>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3" name="Footer Placeholder 2">
            <a:extLst>
              <a:ext uri="{FF2B5EF4-FFF2-40B4-BE49-F238E27FC236}">
                <a16:creationId xmlns:a16="http://schemas.microsoft.com/office/drawing/2014/main" id="{2A199709-A956-DAED-43FD-F809C51E6E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8140A2E-6EE8-CFDA-E864-1EC66E87D3E6}"/>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435904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EBB79-9AFF-94FA-D6C7-04FA23000C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DDE72AE-0889-0B08-335C-3DC55E1BC7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ACC4FE-4A50-EC96-32E4-D2DE1F1D1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7B110-2287-9A8C-F478-207C10DE0511}"/>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6" name="Footer Placeholder 5">
            <a:extLst>
              <a:ext uri="{FF2B5EF4-FFF2-40B4-BE49-F238E27FC236}">
                <a16:creationId xmlns:a16="http://schemas.microsoft.com/office/drawing/2014/main" id="{69D8638D-B496-8005-94A5-BF2BC0E93A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73AC57-9130-1338-D4C9-7A28DEC1B809}"/>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3228902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99656-5BA6-B10A-E2A9-BD355545DD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314694-26C1-2909-3826-F07BF0576C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90F0C7-3454-F9FC-4B70-72F627B80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481368-BA3B-5AAA-5BC8-116A7A8EBD4E}"/>
              </a:ext>
            </a:extLst>
          </p:cNvPr>
          <p:cNvSpPr>
            <a:spLocks noGrp="1"/>
          </p:cNvSpPr>
          <p:nvPr>
            <p:ph type="dt" sz="half" idx="10"/>
          </p:nvPr>
        </p:nvSpPr>
        <p:spPr/>
        <p:txBody>
          <a:bodyPr/>
          <a:lstStyle/>
          <a:p>
            <a:fld id="{A7E7895C-7FEB-481D-9080-99D81D382EB7}" type="datetimeFigureOut">
              <a:rPr lang="en-GB" smtClean="0"/>
              <a:t>01/11/2022</a:t>
            </a:fld>
            <a:endParaRPr lang="en-GB"/>
          </a:p>
        </p:txBody>
      </p:sp>
      <p:sp>
        <p:nvSpPr>
          <p:cNvPr id="6" name="Footer Placeholder 5">
            <a:extLst>
              <a:ext uri="{FF2B5EF4-FFF2-40B4-BE49-F238E27FC236}">
                <a16:creationId xmlns:a16="http://schemas.microsoft.com/office/drawing/2014/main" id="{B8E0B799-4052-2B79-F965-470E93EECC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AEFD41-9C9A-C4DA-9AAF-89B0CD72F1A2}"/>
              </a:ext>
            </a:extLst>
          </p:cNvPr>
          <p:cNvSpPr>
            <a:spLocks noGrp="1"/>
          </p:cNvSpPr>
          <p:nvPr>
            <p:ph type="sldNum" sz="quarter" idx="12"/>
          </p:nvPr>
        </p:nvSpPr>
        <p:spPr/>
        <p:txBody>
          <a:bodyPr/>
          <a:lstStyle/>
          <a:p>
            <a:fld id="{8B2C6A1E-5185-4C2B-845F-FADAB00ACF08}" type="slidenum">
              <a:rPr lang="en-GB" smtClean="0"/>
              <a:t>‹#›</a:t>
            </a:fld>
            <a:endParaRPr lang="en-GB"/>
          </a:p>
        </p:txBody>
      </p:sp>
    </p:spTree>
    <p:extLst>
      <p:ext uri="{BB962C8B-B14F-4D97-AF65-F5344CB8AC3E}">
        <p14:creationId xmlns:p14="http://schemas.microsoft.com/office/powerpoint/2010/main" val="151791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883426-FBBD-2BE8-A7DB-0E0BB3C32E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718D9A-E699-1B1F-DDD4-1132D1A34E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CEEB06-F9D6-4439-5070-82B3AAF1B7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E7895C-7FEB-481D-9080-99D81D382EB7}" type="datetimeFigureOut">
              <a:rPr lang="en-GB" smtClean="0"/>
              <a:t>01/11/2022</a:t>
            </a:fld>
            <a:endParaRPr lang="en-GB"/>
          </a:p>
        </p:txBody>
      </p:sp>
      <p:sp>
        <p:nvSpPr>
          <p:cNvPr id="5" name="Footer Placeholder 4">
            <a:extLst>
              <a:ext uri="{FF2B5EF4-FFF2-40B4-BE49-F238E27FC236}">
                <a16:creationId xmlns:a16="http://schemas.microsoft.com/office/drawing/2014/main" id="{DB0CF365-55E7-6750-8BCA-E1B57001F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7EE4D35-73FE-4B6E-AC0E-FDCD79CAC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C6A1E-5185-4C2B-845F-FADAB00ACF08}" type="slidenum">
              <a:rPr lang="en-GB" smtClean="0"/>
              <a:t>‹#›</a:t>
            </a:fld>
            <a:endParaRPr lang="en-GB"/>
          </a:p>
        </p:txBody>
      </p:sp>
    </p:spTree>
    <p:extLst>
      <p:ext uri="{BB962C8B-B14F-4D97-AF65-F5344CB8AC3E}">
        <p14:creationId xmlns:p14="http://schemas.microsoft.com/office/powerpoint/2010/main" val="619395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6FDC-8F43-6334-5EBF-D792D1CA4A1C}"/>
              </a:ext>
            </a:extLst>
          </p:cNvPr>
          <p:cNvSpPr>
            <a:spLocks noGrp="1"/>
          </p:cNvSpPr>
          <p:nvPr>
            <p:ph type="title"/>
          </p:nvPr>
        </p:nvSpPr>
        <p:spPr>
          <a:xfrm>
            <a:off x="838200" y="365125"/>
            <a:ext cx="10515600" cy="5964238"/>
          </a:xfrm>
        </p:spPr>
        <p:txBody>
          <a:bodyPr>
            <a:normAutofit fontScale="90000"/>
          </a:bodyPr>
          <a:lstStyle/>
          <a:p>
            <a:pPr algn="ctr"/>
            <a:r>
              <a:rPr lang="en-GB" sz="7300" b="1" dirty="0">
                <a:latin typeface="+mn-lt"/>
              </a:rPr>
              <a:t>Ubuntu</a:t>
            </a:r>
            <a:br>
              <a:rPr lang="en-GB" sz="3100" dirty="0">
                <a:latin typeface="+mn-lt"/>
              </a:rPr>
            </a:br>
            <a:br>
              <a:rPr lang="en-GB" sz="3100" dirty="0">
                <a:latin typeface="+mn-lt"/>
              </a:rPr>
            </a:br>
            <a:r>
              <a:rPr lang="en-GB" sz="3100" i="1" dirty="0">
                <a:latin typeface="+mn-lt"/>
              </a:rPr>
              <a:t>“A person is a person through other people”</a:t>
            </a:r>
            <a:br>
              <a:rPr lang="en-GB" sz="3100" dirty="0">
                <a:latin typeface="+mn-lt"/>
              </a:rPr>
            </a:br>
            <a:br>
              <a:rPr lang="en-GB" sz="3100" dirty="0">
                <a:latin typeface="+mn-lt"/>
              </a:rPr>
            </a:br>
            <a:r>
              <a:rPr lang="en-GB" sz="3100" i="1" dirty="0">
                <a:latin typeface="+mn-lt"/>
              </a:rPr>
              <a:t>“</a:t>
            </a:r>
            <a:r>
              <a:rPr lang="en-GB" sz="3100" b="0" i="1" dirty="0">
                <a:solidFill>
                  <a:srgbClr val="202122"/>
                </a:solidFill>
                <a:effectLst/>
                <a:latin typeface="+mn-lt"/>
              </a:rPr>
              <a:t>A collection of values and practices that people of Africa or of African origin view as making people authentic human beings. While the nuances of these values and practices vary across different ethnic groups, they all point to one thing – an authentic individual human being is part of a larger and more significant relational, communal, societal, environmental and spiritual world.”</a:t>
            </a:r>
            <a:br>
              <a:rPr lang="en-GB" dirty="0"/>
            </a:br>
            <a:br>
              <a:rPr lang="en-GB" dirty="0"/>
            </a:br>
            <a:r>
              <a:rPr lang="en-GB" b="1" dirty="0">
                <a:latin typeface="+mn-lt"/>
              </a:rPr>
              <a:t>Is Ubuntu a concept that Christians can affirm?</a:t>
            </a:r>
          </a:p>
        </p:txBody>
      </p:sp>
    </p:spTree>
    <p:extLst>
      <p:ext uri="{BB962C8B-B14F-4D97-AF65-F5344CB8AC3E}">
        <p14:creationId xmlns:p14="http://schemas.microsoft.com/office/powerpoint/2010/main" val="1062821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Ubuntu  “A person is a person through other people”  “A collection of values and practices that people of Africa or of African origin view as making people authentic human beings. While the nuances of these values and practices vary across different ethnic groups, they all point to one thing – an authentic individual human being is part of a larger and more significant relational, communal, societal, environmental and spiritual world.”  Is Ubuntu a concept that Christians can affirm?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Ubuntu  “A person is a person through other people”  “A collection of values and practices that people of Africa or of African origin view as making people authentic human beings. While the nuances of these values and practices vary across different ethnic groups, they all point to one thing – an authentic individual human being is part of a larger and more significant relational, communal, societal, environmental and spiritual world.”  Is Ubuntu a concept that Christians can affirm?</dc:title>
  <dc:creator>Matthew Pluke</dc:creator>
  <cp:lastModifiedBy>Matthew Pluke</cp:lastModifiedBy>
  <cp:revision>1</cp:revision>
  <dcterms:created xsi:type="dcterms:W3CDTF">2022-11-01T21:14:52Z</dcterms:created>
  <dcterms:modified xsi:type="dcterms:W3CDTF">2022-11-01T21:19:15Z</dcterms:modified>
</cp:coreProperties>
</file>