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842" r:id="rId1"/>
  </p:sldMasterIdLst>
  <p:notesMasterIdLst>
    <p:notesMasterId r:id="rId8"/>
  </p:notesMasterIdLst>
  <p:sldIdLst>
    <p:sldId id="280" r:id="rId2"/>
    <p:sldId id="272" r:id="rId3"/>
    <p:sldId id="278" r:id="rId4"/>
    <p:sldId id="279" r:id="rId5"/>
    <p:sldId id="281" r:id="rId6"/>
    <p:sldId id="282" r:id="rId7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Calibri Light" panose="020F0302020204030204" pitchFamily="34" charset="0"/>
      <p:regular r:id="rId13"/>
      <p:italic r:id="rId14"/>
    </p:embeddedFont>
    <p:embeddedFont>
      <p:font typeface="Corbel" panose="020B0503020204020204" pitchFamily="34" charset="0"/>
      <p:regular r:id="rId15"/>
      <p:bold r:id="rId16"/>
      <p:italic r:id="rId17"/>
      <p:boldItalic r:id="rId18"/>
    </p:embeddedFont>
    <p:embeddedFont>
      <p:font typeface="Fredoka" charset="-79"/>
      <p:regular r:id="rId19"/>
      <p:bold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FF"/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7478E88-035E-41E0-85F1-12487149F288}">
  <a:tblStyle styleId="{97478E88-035E-41E0-85F1-12487149F28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098"/>
    <p:restoredTop sz="92034" autoAdjust="0"/>
  </p:normalViewPr>
  <p:slideViewPr>
    <p:cSldViewPr snapToGrid="0">
      <p:cViewPr varScale="1">
        <p:scale>
          <a:sx n="55" d="100"/>
          <a:sy n="55" d="100"/>
        </p:scale>
        <p:origin x="66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23" Type="http://schemas.openxmlformats.org/officeDocument/2006/relationships/theme" Target="theme/theme1.xml"/><Relationship Id="rId10" Type="http://schemas.openxmlformats.org/officeDocument/2006/relationships/font" Target="fonts/font2.fntdata"/><Relationship Id="rId19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08075" y="812800"/>
            <a:ext cx="5343525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5" name="Google Shape;5;n"/>
          <p:cNvSpPr txBox="1">
            <a:spLocks noGrp="1"/>
          </p:cNvSpPr>
          <p:nvPr>
            <p:ph type="hdr" idx="3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6" name="Google Shape;6;n"/>
          <p:cNvSpPr txBox="1">
            <a:spLocks noGrp="1"/>
          </p:cNvSpPr>
          <p:nvPr>
            <p:ph type="dt" idx="10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400" b="0" i="0" u="none" strike="noStrike" cap="none"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sz="1400" b="0" i="0" u="none" strike="noStrike" cap="none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:notes"/>
          <p:cNvSpPr txBox="1">
            <a:spLocks noGrp="1"/>
          </p:cNvSpPr>
          <p:nvPr>
            <p:ph type="body" idx="1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8075" y="812800"/>
            <a:ext cx="5343525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938374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:notes"/>
          <p:cNvSpPr txBox="1">
            <a:spLocks noGrp="1"/>
          </p:cNvSpPr>
          <p:nvPr>
            <p:ph type="body" idx="1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8075" y="812800"/>
            <a:ext cx="5343525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40424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:notes"/>
          <p:cNvSpPr txBox="1">
            <a:spLocks noGrp="1"/>
          </p:cNvSpPr>
          <p:nvPr>
            <p:ph type="body" idx="1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8075" y="812800"/>
            <a:ext cx="5343525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215052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:notes"/>
          <p:cNvSpPr txBox="1">
            <a:spLocks noGrp="1"/>
          </p:cNvSpPr>
          <p:nvPr>
            <p:ph type="body" idx="1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8075" y="812800"/>
            <a:ext cx="5343525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558982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:notes"/>
          <p:cNvSpPr txBox="1">
            <a:spLocks noGrp="1"/>
          </p:cNvSpPr>
          <p:nvPr>
            <p:ph type="body" idx="1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8075" y="812800"/>
            <a:ext cx="5343525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380207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:notes"/>
          <p:cNvSpPr txBox="1">
            <a:spLocks noGrp="1"/>
          </p:cNvSpPr>
          <p:nvPr>
            <p:ph type="body" idx="1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8075" y="812800"/>
            <a:ext cx="5343525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478753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B59551-F7BE-45E5-9188-40293F10FC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4BEAB2E-5377-4638-B4DB-A78D214DFF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6362E8-8513-4A05-8BF6-41623A053F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7D27DA-6A14-42C0-821B-609F706DFE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B8AF3A-9945-4DDA-8041-8FD36929C9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GB" smtClean="0"/>
              <a:pPr/>
              <a:t>‹#›</a:t>
            </a:fld>
            <a:endParaRPr lang="en-GB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351828760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41DA9A-D760-4CAA-92E6-678E3A1187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709F7F9-2912-47C4-9F53-7D9AD3159F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1381A6-5484-43F1-AFB1-0C17B2CCBF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23DEF5-E130-47C8-A301-6094D855A4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FFA66A-61EF-4DEF-BBA5-E01B048626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GB" smtClean="0"/>
              <a:pPr/>
              <a:t>‹#›</a:t>
            </a:fld>
            <a:endParaRPr lang="en-GB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486232310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76293D6-78E4-4AC1-A315-5F468474F91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174AF67-DCAB-45B2-9339-09D63B9C53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2B3D96-22EB-4706-8599-9EB3B1A1E5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2FD665-82AE-4B8D-BAA6-0F6A9E25D5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8C330D-8716-41FD-8B1D-A2F4781704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GB" smtClean="0"/>
              <a:pPr/>
              <a:t>‹#›</a:t>
            </a:fld>
            <a:endParaRPr lang="en-GB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571159987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57A84E-6078-45E9-997D-E24CAC3C93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4E33C1-A9C1-404B-9E86-292F107B31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820086-05AD-44B8-BF4C-39FC9BA98A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1301FC-3C00-4346-8605-094174532C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AEEAB7-7661-475E-AA57-4FF7D6BC0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GB" smtClean="0"/>
              <a:pPr/>
              <a:t>‹#›</a:t>
            </a:fld>
            <a:endParaRPr lang="en-GB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610859310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8BD1A9-5B9C-4440-A2A5-5571C61239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0186AB-F5E8-421E-A191-5A6D354534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400D86-9192-4511-B079-E8F7FD8020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173670-B4AD-4FC5-B793-8A93D24730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DD544D-1118-4ACB-8F0D-9668A42E86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GB" smtClean="0"/>
              <a:pPr/>
              <a:t>‹#›</a:t>
            </a:fld>
            <a:endParaRPr lang="en-GB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111504795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E8E362-E30B-4A73-8F34-AEB2A4B33E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5FD185-F5D3-447B-BF57-1CED89D524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76D7D9-CD6E-4D09-A395-041F6DEE42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B10D1D-BC0D-4735-956F-A8B3196989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B248A6-94CE-4944-B0E3-95D08C7079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D2E6AD-9E74-40CC-898B-DB78CBF388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GB" smtClean="0"/>
              <a:pPr/>
              <a:t>‹#›</a:t>
            </a:fld>
            <a:endParaRPr lang="en-GB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239302117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0A227E-5581-4F45-8E91-675F2EBCA0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437F49-C3A3-4304-A639-13C0533941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37FE19-52A5-454C-BF17-FF2811BA04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FD8A769-D7AF-4744-A30E-5364D5D323F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14A5DF7-23AF-4DBB-80E1-7C6E475CA69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5526D82-6EF8-4555-934D-B0B5490C9B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C2C5C8B-114A-4B20-87AC-78012D6D46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FFD58D7-D65E-45DA-9FAB-15DD5C189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GB" smtClean="0"/>
              <a:pPr/>
              <a:t>‹#›</a:t>
            </a:fld>
            <a:endParaRPr lang="en-GB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738688799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9E4CA7-9E0F-450A-BDAF-1F20D44B19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D46102A-2B28-4E72-A019-6CAB64569C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4/21/2024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CE0A73F-6A58-4FCA-97A1-C1B5D0CB03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F8D1588-8B87-47B1-B6D8-8C98F9A7EA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98780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86B4E2D-30BD-49D1-8755-59BEDD755C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085658F-0350-4820-BE59-EFBFE0972F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F699B6-A6B3-4B16-A2C5-6AD7D7BE4F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GB" smtClean="0"/>
              <a:pPr/>
              <a:t>‹#›</a:t>
            </a:fld>
            <a:endParaRPr lang="en-GB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8682549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348632-6646-421D-98E0-AFEAD7888E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336A2F-2919-47A9-B6A5-CE1635323D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DB0579-0446-44EC-BE62-B922BCAA14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A10B46-FC13-4C4F-AFD2-882CBFF3B0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AB4FBC-5FD4-478D-A3AB-CD2A8F1B4B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7F938A-2BA6-499B-84CD-15802BAFBF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GB" smtClean="0"/>
              <a:pPr/>
              <a:t>‹#›</a:t>
            </a:fld>
            <a:endParaRPr lang="en-GB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26264523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6CC403-FB28-4AD2-A627-2DBB938E08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E099422-1E5A-4088-84EE-BC18F8DD6A5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050584-9D9F-4613-9E2B-C2D48DD56F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7934AE-DA53-4FE2-959B-E898FB795C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97E567-7B66-44AF-9CC9-A03CA7B6AF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45EABB-E788-4D73-A74C-13358A61E8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GB" smtClean="0"/>
              <a:pPr/>
              <a:t>‹#›</a:t>
            </a:fld>
            <a:endParaRPr lang="en-GB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860247186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8000">
              <a:schemeClr val="accent4">
                <a:lumMod val="0"/>
                <a:lumOff val="100000"/>
              </a:schemeClr>
            </a:gs>
            <a:gs pos="100000">
              <a:schemeClr val="accent6">
                <a:lumMod val="40000"/>
                <a:lumOff val="60000"/>
              </a:schemeClr>
            </a:gs>
            <a:gs pos="100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path path="circle">
            <a:fillToRect l="100000" t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BECB117-3C33-49FA-9133-7F8ECFE60B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F8CA8F-8799-4E9E-86D4-0C82C49AD5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1C5EB8-EC34-48C4-B74F-1D00160F19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B1C22E-7535-4890-BA33-C97DA21A05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9A35C6-6D50-43A9-92FD-62356F481E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9559123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3" r:id="rId1"/>
    <p:sldLayoutId id="2147483844" r:id="rId2"/>
    <p:sldLayoutId id="2147483845" r:id="rId3"/>
    <p:sldLayoutId id="2147483846" r:id="rId4"/>
    <p:sldLayoutId id="2147483847" r:id="rId5"/>
    <p:sldLayoutId id="2147483848" r:id="rId6"/>
    <p:sldLayoutId id="2147483849" r:id="rId7"/>
    <p:sldLayoutId id="2147483850" r:id="rId8"/>
    <p:sldLayoutId id="2147483851" r:id="rId9"/>
    <p:sldLayoutId id="2147483852" r:id="rId10"/>
    <p:sldLayoutId id="2147483853" r:id="rId11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pn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9000">
              <a:schemeClr val="accent4">
                <a:lumMod val="0"/>
                <a:lumOff val="100000"/>
              </a:schemeClr>
            </a:gs>
            <a:gs pos="100000">
              <a:schemeClr val="accent6">
                <a:lumMod val="40000"/>
                <a:lumOff val="60000"/>
              </a:schemeClr>
            </a:gs>
            <a:gs pos="100000">
              <a:schemeClr val="accent4">
                <a:lumMod val="45000"/>
                <a:lumOff val="55000"/>
              </a:schemeClr>
            </a:gs>
            <a:gs pos="98000">
              <a:srgbClr val="00B050"/>
            </a:gs>
          </a:gsLst>
          <a:path path="circle">
            <a:fillToRect l="100000" t="100000"/>
          </a:path>
          <a:tileRect/>
        </a:grad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>
            <a:extLst>
              <a:ext uri="{FF2B5EF4-FFF2-40B4-BE49-F238E27FC236}">
                <a16:creationId xmlns:a16="http://schemas.microsoft.com/office/drawing/2014/main" id="{CE228F12-A0A1-4650-B936-381745BC030B}"/>
              </a:ext>
            </a:extLst>
          </p:cNvPr>
          <p:cNvSpPr/>
          <p:nvPr/>
        </p:nvSpPr>
        <p:spPr>
          <a:xfrm>
            <a:off x="5687654" y="2014788"/>
            <a:ext cx="560070" cy="56007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05B378ED-34A5-4261-81CA-D84B2FD023C2}"/>
              </a:ext>
            </a:extLst>
          </p:cNvPr>
          <p:cNvSpPr/>
          <p:nvPr/>
        </p:nvSpPr>
        <p:spPr>
          <a:xfrm>
            <a:off x="6271812" y="1865541"/>
            <a:ext cx="560070" cy="56007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BD214CEF-FEAE-457B-B10B-0989D57603BA}"/>
              </a:ext>
            </a:extLst>
          </p:cNvPr>
          <p:cNvSpPr/>
          <p:nvPr/>
        </p:nvSpPr>
        <p:spPr>
          <a:xfrm>
            <a:off x="5304749" y="2457450"/>
            <a:ext cx="560070" cy="56007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AD7A8A42-023C-4A47-94B1-149DB9BC6217}"/>
              </a:ext>
            </a:extLst>
          </p:cNvPr>
          <p:cNvSpPr/>
          <p:nvPr/>
        </p:nvSpPr>
        <p:spPr>
          <a:xfrm>
            <a:off x="5480686" y="3033448"/>
            <a:ext cx="560070" cy="56007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5F76F461-F777-43E5-AF59-458E015A546F}"/>
              </a:ext>
            </a:extLst>
          </p:cNvPr>
          <p:cNvSpPr/>
          <p:nvPr/>
        </p:nvSpPr>
        <p:spPr>
          <a:xfrm>
            <a:off x="6118045" y="2850568"/>
            <a:ext cx="560070" cy="56007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014C6B88-0349-4BAC-883E-DB5B74AD2963}"/>
              </a:ext>
            </a:extLst>
          </p:cNvPr>
          <p:cNvSpPr/>
          <p:nvPr/>
        </p:nvSpPr>
        <p:spPr>
          <a:xfrm>
            <a:off x="5887415" y="3318018"/>
            <a:ext cx="560070" cy="56007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F3AFBCE-D843-4730-B0AF-2DC3D2892AD1}"/>
              </a:ext>
            </a:extLst>
          </p:cNvPr>
          <p:cNvSpPr/>
          <p:nvPr/>
        </p:nvSpPr>
        <p:spPr>
          <a:xfrm>
            <a:off x="6168942" y="2294823"/>
            <a:ext cx="560070" cy="56007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E43B7613-A6AB-41F4-B86C-4F24B1181B49}"/>
              </a:ext>
            </a:extLst>
          </p:cNvPr>
          <p:cNvSpPr/>
          <p:nvPr/>
        </p:nvSpPr>
        <p:spPr>
          <a:xfrm>
            <a:off x="5206365" y="1897380"/>
            <a:ext cx="560070" cy="56007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5C1131D-CEB3-8066-6CEE-AD35D8353BB4}"/>
              </a:ext>
            </a:extLst>
          </p:cNvPr>
          <p:cNvSpPr/>
          <p:nvPr/>
        </p:nvSpPr>
        <p:spPr>
          <a:xfrm>
            <a:off x="-340775" y="5452283"/>
            <a:ext cx="9853683" cy="1405717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 descr="A logo with a bunch of grapes&#10;&#10;Description automatically generated">
            <a:extLst>
              <a:ext uri="{FF2B5EF4-FFF2-40B4-BE49-F238E27FC236}">
                <a16:creationId xmlns:a16="http://schemas.microsoft.com/office/drawing/2014/main" id="{4B2BA198-1B98-0256-86C6-054B0DB038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7247" y="-608484"/>
            <a:ext cx="6600497" cy="6600497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15E94AEB-E7D2-455F-876E-6431A0783CC2}"/>
              </a:ext>
            </a:extLst>
          </p:cNvPr>
          <p:cNvSpPr/>
          <p:nvPr/>
        </p:nvSpPr>
        <p:spPr>
          <a:xfrm>
            <a:off x="5608872" y="2574858"/>
            <a:ext cx="560070" cy="56007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94961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9000">
              <a:schemeClr val="accent4">
                <a:lumMod val="0"/>
                <a:lumOff val="100000"/>
              </a:schemeClr>
            </a:gs>
            <a:gs pos="100000">
              <a:schemeClr val="accent6">
                <a:lumMod val="40000"/>
                <a:lumOff val="60000"/>
              </a:schemeClr>
            </a:gs>
            <a:gs pos="100000">
              <a:schemeClr val="accent4">
                <a:lumMod val="45000"/>
                <a:lumOff val="55000"/>
              </a:schemeClr>
            </a:gs>
            <a:gs pos="98000">
              <a:srgbClr val="00B050"/>
            </a:gs>
          </a:gsLst>
          <a:path path="circle">
            <a:fillToRect l="100000" t="100000"/>
          </a:path>
          <a:tileRect/>
        </a:grad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>
            <a:extLst>
              <a:ext uri="{FF2B5EF4-FFF2-40B4-BE49-F238E27FC236}">
                <a16:creationId xmlns:a16="http://schemas.microsoft.com/office/drawing/2014/main" id="{CE228F12-A0A1-4650-B936-381745BC030B}"/>
              </a:ext>
            </a:extLst>
          </p:cNvPr>
          <p:cNvSpPr/>
          <p:nvPr/>
        </p:nvSpPr>
        <p:spPr>
          <a:xfrm>
            <a:off x="5687654" y="2014788"/>
            <a:ext cx="560070" cy="56007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05B378ED-34A5-4261-81CA-D84B2FD023C2}"/>
              </a:ext>
            </a:extLst>
          </p:cNvPr>
          <p:cNvSpPr/>
          <p:nvPr/>
        </p:nvSpPr>
        <p:spPr>
          <a:xfrm>
            <a:off x="6271812" y="1865541"/>
            <a:ext cx="560070" cy="56007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BD214CEF-FEAE-457B-B10B-0989D57603BA}"/>
              </a:ext>
            </a:extLst>
          </p:cNvPr>
          <p:cNvSpPr/>
          <p:nvPr/>
        </p:nvSpPr>
        <p:spPr>
          <a:xfrm>
            <a:off x="5304749" y="2457450"/>
            <a:ext cx="560070" cy="56007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AD7A8A42-023C-4A47-94B1-149DB9BC6217}"/>
              </a:ext>
            </a:extLst>
          </p:cNvPr>
          <p:cNvSpPr/>
          <p:nvPr/>
        </p:nvSpPr>
        <p:spPr>
          <a:xfrm>
            <a:off x="5480686" y="3033448"/>
            <a:ext cx="560070" cy="56007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5F76F461-F777-43E5-AF59-458E015A546F}"/>
              </a:ext>
            </a:extLst>
          </p:cNvPr>
          <p:cNvSpPr/>
          <p:nvPr/>
        </p:nvSpPr>
        <p:spPr>
          <a:xfrm>
            <a:off x="6118045" y="2850568"/>
            <a:ext cx="560070" cy="56007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014C6B88-0349-4BAC-883E-DB5B74AD2963}"/>
              </a:ext>
            </a:extLst>
          </p:cNvPr>
          <p:cNvSpPr/>
          <p:nvPr/>
        </p:nvSpPr>
        <p:spPr>
          <a:xfrm>
            <a:off x="5887415" y="3318018"/>
            <a:ext cx="560070" cy="56007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F3AFBCE-D843-4730-B0AF-2DC3D2892AD1}"/>
              </a:ext>
            </a:extLst>
          </p:cNvPr>
          <p:cNvSpPr/>
          <p:nvPr/>
        </p:nvSpPr>
        <p:spPr>
          <a:xfrm>
            <a:off x="6168942" y="2294823"/>
            <a:ext cx="560070" cy="56007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E43B7613-A6AB-41F4-B86C-4F24B1181B49}"/>
              </a:ext>
            </a:extLst>
          </p:cNvPr>
          <p:cNvSpPr/>
          <p:nvPr/>
        </p:nvSpPr>
        <p:spPr>
          <a:xfrm>
            <a:off x="5206365" y="1897380"/>
            <a:ext cx="560070" cy="56007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5C1131D-CEB3-8066-6CEE-AD35D8353BB4}"/>
              </a:ext>
            </a:extLst>
          </p:cNvPr>
          <p:cNvSpPr/>
          <p:nvPr/>
        </p:nvSpPr>
        <p:spPr>
          <a:xfrm>
            <a:off x="-340775" y="5452283"/>
            <a:ext cx="9853683" cy="1405717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 descr="A logo with a bunch of grapes&#10;&#10;Description automatically generated">
            <a:extLst>
              <a:ext uri="{FF2B5EF4-FFF2-40B4-BE49-F238E27FC236}">
                <a16:creationId xmlns:a16="http://schemas.microsoft.com/office/drawing/2014/main" id="{4B2BA198-1B98-0256-86C6-054B0DB038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7247" y="-608484"/>
            <a:ext cx="6600497" cy="6600497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15E94AEB-E7D2-455F-876E-6431A0783CC2}"/>
              </a:ext>
            </a:extLst>
          </p:cNvPr>
          <p:cNvSpPr/>
          <p:nvPr/>
        </p:nvSpPr>
        <p:spPr>
          <a:xfrm>
            <a:off x="5608872" y="2574858"/>
            <a:ext cx="560070" cy="56007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6" name="Picture 2" descr="Free Wine Grapes photo and picture">
            <a:extLst>
              <a:ext uri="{FF2B5EF4-FFF2-40B4-BE49-F238E27FC236}">
                <a16:creationId xmlns:a16="http://schemas.microsoft.com/office/drawing/2014/main" id="{F7E35B08-89FA-4078-AABF-59FE03ED57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95" y="-651166"/>
            <a:ext cx="9144000" cy="6100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10382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7000">
              <a:schemeClr val="accent4">
                <a:lumMod val="0"/>
                <a:lumOff val="100000"/>
              </a:schemeClr>
            </a:gs>
            <a:gs pos="100000">
              <a:schemeClr val="accent6">
                <a:lumMod val="40000"/>
                <a:lumOff val="60000"/>
              </a:schemeClr>
            </a:gs>
            <a:gs pos="100000">
              <a:schemeClr val="accent4">
                <a:lumMod val="45000"/>
                <a:lumOff val="55000"/>
              </a:schemeClr>
            </a:gs>
            <a:gs pos="99000">
              <a:srgbClr val="00B050"/>
            </a:gs>
          </a:gsLst>
          <a:path path="circle">
            <a:fillToRect l="100000" t="100000"/>
          </a:path>
          <a:tileRect/>
        </a:grad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8CF8100-95CC-47F7-A35E-BF4C84FA3F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338697" y="4420612"/>
            <a:ext cx="794872" cy="79487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8375AFD-8704-47A5-9B96-622A2EB6A0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696139" y="4409691"/>
            <a:ext cx="794872" cy="79487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5C1131D-CEB3-8066-6CEE-AD35D8353BB4}"/>
              </a:ext>
            </a:extLst>
          </p:cNvPr>
          <p:cNvSpPr/>
          <p:nvPr/>
        </p:nvSpPr>
        <p:spPr>
          <a:xfrm>
            <a:off x="-340775" y="5452283"/>
            <a:ext cx="9853683" cy="1405717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 descr="A logo with a bunch of grapes&#10;&#10;Description automatically generated">
            <a:extLst>
              <a:ext uri="{FF2B5EF4-FFF2-40B4-BE49-F238E27FC236}">
                <a16:creationId xmlns:a16="http://schemas.microsoft.com/office/drawing/2014/main" id="{AEA4C506-E5CF-4B98-92FB-AE93D5E8E31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35107" y="3607083"/>
            <a:ext cx="2108893" cy="210889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9DE6028-82F7-430C-882A-A777350BC2D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107007" y="4398392"/>
            <a:ext cx="794872" cy="817471"/>
          </a:xfrm>
          <a:prstGeom prst="rect">
            <a:avLst/>
          </a:prstGeom>
        </p:spPr>
      </p:pic>
      <p:pic>
        <p:nvPicPr>
          <p:cNvPr id="2050" name="Picture 2" descr="Free Age Bacteria photo and picture">
            <a:extLst>
              <a:ext uri="{FF2B5EF4-FFF2-40B4-BE49-F238E27FC236}">
                <a16:creationId xmlns:a16="http://schemas.microsoft.com/office/drawing/2014/main" id="{4C12C387-7385-438B-BD44-262D4322C7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560" y="992568"/>
            <a:ext cx="3489158" cy="2216464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36BC66E-DE93-4E6C-8935-4DF5C9CBC5BB}"/>
              </a:ext>
            </a:extLst>
          </p:cNvPr>
          <p:cNvSpPr/>
          <p:nvPr/>
        </p:nvSpPr>
        <p:spPr>
          <a:xfrm>
            <a:off x="4965394" y="992568"/>
            <a:ext cx="3489157" cy="21761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054" name="Picture 6" descr="Free Grapes Red photo and picture">
            <a:extLst>
              <a:ext uri="{FF2B5EF4-FFF2-40B4-BE49-F238E27FC236}">
                <a16:creationId xmlns:a16="http://schemas.microsoft.com/office/drawing/2014/main" id="{7F2EC921-D2BD-4340-B730-217AD28D89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3943" y="754380"/>
            <a:ext cx="3489157" cy="2772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7444F548-A876-4E82-BC06-6A30197F4198}"/>
              </a:ext>
            </a:extLst>
          </p:cNvPr>
          <p:cNvSpPr txBox="1"/>
          <p:nvPr/>
        </p:nvSpPr>
        <p:spPr>
          <a:xfrm>
            <a:off x="-340775" y="-82656"/>
            <a:ext cx="9853683" cy="9048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4000" b="1" dirty="0">
                <a:latin typeface="Fredoka" pitchFamily="2" charset="-79"/>
                <a:cs typeface="Fredoka" pitchFamily="2" charset="-79"/>
                <a:sym typeface="Corbel"/>
              </a:rPr>
              <a:t>John 15: the total importance of Jesus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AED525C-239D-4328-B0A3-DFDA243595E7}"/>
              </a:ext>
            </a:extLst>
          </p:cNvPr>
          <p:cNvSpPr txBox="1"/>
          <p:nvPr/>
        </p:nvSpPr>
        <p:spPr>
          <a:xfrm>
            <a:off x="36469" y="3084808"/>
            <a:ext cx="4430230" cy="9048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4000" b="1" dirty="0">
                <a:latin typeface="Fredoka" pitchFamily="2" charset="-79"/>
                <a:cs typeface="Fredoka" pitchFamily="2" charset="-79"/>
                <a:sym typeface="Corbel"/>
              </a:rPr>
              <a:t>OT people (Israel)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E48C38A-7D82-4E28-ABA7-E7346ACF3C8E}"/>
              </a:ext>
            </a:extLst>
          </p:cNvPr>
          <p:cNvSpPr txBox="1"/>
          <p:nvPr/>
        </p:nvSpPr>
        <p:spPr>
          <a:xfrm>
            <a:off x="4523116" y="3060198"/>
            <a:ext cx="4907629" cy="9048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4000" b="1" dirty="0">
                <a:latin typeface="Fredoka" pitchFamily="2" charset="-79"/>
                <a:cs typeface="Fredoka" pitchFamily="2" charset="-79"/>
                <a:sym typeface="Corbel"/>
              </a:rPr>
              <a:t>NT people (Church)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E4DF13D-64CF-4470-8121-1065F63A1496}"/>
              </a:ext>
            </a:extLst>
          </p:cNvPr>
          <p:cNvSpPr txBox="1"/>
          <p:nvPr/>
        </p:nvSpPr>
        <p:spPr>
          <a:xfrm>
            <a:off x="5263895" y="3090399"/>
            <a:ext cx="1941050" cy="9048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4000" b="1" dirty="0">
                <a:latin typeface="Fredoka" pitchFamily="2" charset="-79"/>
                <a:cs typeface="Fredoka" pitchFamily="2" charset="-79"/>
                <a:sym typeface="Corbel"/>
              </a:rPr>
              <a:t>JESUS!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BB7929C-7297-4D08-9A8A-A327FACC205F}"/>
              </a:ext>
            </a:extLst>
          </p:cNvPr>
          <p:cNvSpPr txBox="1"/>
          <p:nvPr/>
        </p:nvSpPr>
        <p:spPr>
          <a:xfrm>
            <a:off x="5241067" y="4212781"/>
            <a:ext cx="3031371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200" b="1" dirty="0">
                <a:latin typeface="Fredoka" pitchFamily="2" charset="-79"/>
                <a:cs typeface="Fredoka" pitchFamily="2" charset="-79"/>
                <a:sym typeface="Corbel"/>
              </a:rPr>
              <a:t>NT people (Church)</a:t>
            </a:r>
          </a:p>
        </p:txBody>
      </p:sp>
      <p:sp>
        <p:nvSpPr>
          <p:cNvPr id="6" name="Arrow: Up 5">
            <a:extLst>
              <a:ext uri="{FF2B5EF4-FFF2-40B4-BE49-F238E27FC236}">
                <a16:creationId xmlns:a16="http://schemas.microsoft.com/office/drawing/2014/main" id="{858C7F68-AABE-4B10-A1D5-560D786765CB}"/>
              </a:ext>
            </a:extLst>
          </p:cNvPr>
          <p:cNvSpPr/>
          <p:nvPr/>
        </p:nvSpPr>
        <p:spPr>
          <a:xfrm>
            <a:off x="5780898" y="3908195"/>
            <a:ext cx="794872" cy="455551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908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3" grpId="1"/>
      <p:bldP spid="24" grpId="0"/>
      <p:bldP spid="25" grpId="0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7000">
              <a:schemeClr val="accent4">
                <a:lumMod val="0"/>
                <a:lumOff val="100000"/>
              </a:schemeClr>
            </a:gs>
            <a:gs pos="100000">
              <a:schemeClr val="accent6">
                <a:lumMod val="40000"/>
                <a:lumOff val="60000"/>
              </a:schemeClr>
            </a:gs>
            <a:gs pos="100000">
              <a:schemeClr val="accent4">
                <a:lumMod val="45000"/>
                <a:lumOff val="55000"/>
              </a:schemeClr>
            </a:gs>
            <a:gs pos="99000">
              <a:srgbClr val="00B050"/>
            </a:gs>
          </a:gsLst>
          <a:path path="circle">
            <a:fillToRect l="100000" t="100000"/>
          </a:path>
          <a:tileRect/>
        </a:grad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8CF8100-95CC-47F7-A35E-BF4C84FA3F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338697" y="4420612"/>
            <a:ext cx="794872" cy="79487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8375AFD-8704-47A5-9B96-622A2EB6A0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696139" y="4409691"/>
            <a:ext cx="794872" cy="79487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5C1131D-CEB3-8066-6CEE-AD35D8353BB4}"/>
              </a:ext>
            </a:extLst>
          </p:cNvPr>
          <p:cNvSpPr/>
          <p:nvPr/>
        </p:nvSpPr>
        <p:spPr>
          <a:xfrm>
            <a:off x="-340775" y="5452283"/>
            <a:ext cx="9853683" cy="1405717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9DE6028-82F7-430C-882A-A777350BC2D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107007" y="4398392"/>
            <a:ext cx="794872" cy="817471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7444F548-A876-4E82-BC06-6A30197F4198}"/>
              </a:ext>
            </a:extLst>
          </p:cNvPr>
          <p:cNvSpPr txBox="1"/>
          <p:nvPr/>
        </p:nvSpPr>
        <p:spPr>
          <a:xfrm>
            <a:off x="-340775" y="-82656"/>
            <a:ext cx="9853683" cy="9048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4000" b="1" u="sng" dirty="0">
                <a:latin typeface="Fredoka" pitchFamily="2" charset="-79"/>
                <a:cs typeface="Fredoka" pitchFamily="2" charset="-79"/>
                <a:sym typeface="Corbel"/>
              </a:rPr>
              <a:t>John 15: the total importance of Jesus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5FBB7F3-BAAA-49F3-8B92-BA81E84C94F8}"/>
              </a:ext>
            </a:extLst>
          </p:cNvPr>
          <p:cNvSpPr txBox="1"/>
          <p:nvPr/>
        </p:nvSpPr>
        <p:spPr>
          <a:xfrm>
            <a:off x="166956" y="803199"/>
            <a:ext cx="651510" cy="7423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3200" b="1" dirty="0">
                <a:latin typeface="Fredoka" pitchFamily="2" charset="-79"/>
                <a:cs typeface="Fredoka" pitchFamily="2" charset="-79"/>
                <a:sym typeface="Corbel"/>
              </a:rPr>
              <a:t>1)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2EA5DDA-686C-4FB2-A81E-77979CF0836E}"/>
              </a:ext>
            </a:extLst>
          </p:cNvPr>
          <p:cNvSpPr txBox="1"/>
          <p:nvPr/>
        </p:nvSpPr>
        <p:spPr>
          <a:xfrm>
            <a:off x="901879" y="2108068"/>
            <a:ext cx="1417226" cy="7423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3200" b="1" dirty="0">
                <a:latin typeface="Fredoka" pitchFamily="2" charset="-79"/>
                <a:cs typeface="Fredoka" pitchFamily="2" charset="-79"/>
                <a:sym typeface="Corbel"/>
              </a:rPr>
              <a:t>V1-2a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FA47A7D-DF6C-479C-9964-7C0F2CE13055}"/>
              </a:ext>
            </a:extLst>
          </p:cNvPr>
          <p:cNvSpPr txBox="1"/>
          <p:nvPr/>
        </p:nvSpPr>
        <p:spPr>
          <a:xfrm>
            <a:off x="5037334" y="2025301"/>
            <a:ext cx="2971857" cy="7423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3200" b="1" dirty="0">
                <a:latin typeface="Fredoka" pitchFamily="2" charset="-79"/>
                <a:cs typeface="Fredoka" pitchFamily="2" charset="-79"/>
                <a:sym typeface="Corbel"/>
              </a:rPr>
              <a:t>V2b-3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9A775AE-45D3-41B9-846F-35256B7D4F21}"/>
              </a:ext>
            </a:extLst>
          </p:cNvPr>
          <p:cNvSpPr txBox="1"/>
          <p:nvPr/>
        </p:nvSpPr>
        <p:spPr>
          <a:xfrm>
            <a:off x="2906880" y="4257629"/>
            <a:ext cx="2971857" cy="7423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3200" b="1" dirty="0">
                <a:latin typeface="Fredoka" pitchFamily="2" charset="-79"/>
                <a:cs typeface="Fredoka" pitchFamily="2" charset="-79"/>
                <a:sym typeface="Corbel"/>
              </a:rPr>
              <a:t>V4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5231B94-3C10-4042-90C5-A7316B0F289E}"/>
              </a:ext>
            </a:extLst>
          </p:cNvPr>
          <p:cNvSpPr txBox="1"/>
          <p:nvPr/>
        </p:nvSpPr>
        <p:spPr>
          <a:xfrm>
            <a:off x="4326187" y="822207"/>
            <a:ext cx="651510" cy="7423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3200" b="1" dirty="0">
                <a:latin typeface="Fredoka" pitchFamily="2" charset="-79"/>
                <a:cs typeface="Fredoka" pitchFamily="2" charset="-79"/>
                <a:sym typeface="Corbel"/>
              </a:rPr>
              <a:t>2) 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8AAAEEF-0AF3-4122-965E-633EF9BDF0D8}"/>
              </a:ext>
            </a:extLst>
          </p:cNvPr>
          <p:cNvSpPr txBox="1"/>
          <p:nvPr/>
        </p:nvSpPr>
        <p:spPr>
          <a:xfrm>
            <a:off x="268941" y="3086871"/>
            <a:ext cx="3659725" cy="7423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3200" b="1" dirty="0">
                <a:latin typeface="Fredoka" pitchFamily="2" charset="-79"/>
                <a:cs typeface="Fredoka" pitchFamily="2" charset="-79"/>
                <a:sym typeface="Corbel"/>
              </a:rPr>
              <a:t>Summary: </a:t>
            </a:r>
          </a:p>
        </p:txBody>
      </p:sp>
      <p:pic>
        <p:nvPicPr>
          <p:cNvPr id="29" name="Picture 6" descr="Free Grapes Red photo and picture">
            <a:extLst>
              <a:ext uri="{FF2B5EF4-FFF2-40B4-BE49-F238E27FC236}">
                <a16:creationId xmlns:a16="http://schemas.microsoft.com/office/drawing/2014/main" id="{CE5B6A97-21A8-4148-8EF8-4223D40678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3764" y="2698676"/>
            <a:ext cx="3153822" cy="2505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Google Shape;76;p14">
            <a:extLst>
              <a:ext uri="{FF2B5EF4-FFF2-40B4-BE49-F238E27FC236}">
                <a16:creationId xmlns:a16="http://schemas.microsoft.com/office/drawing/2014/main" id="{2C17392E-23FF-414F-A1FC-A552AE855DF5}"/>
              </a:ext>
            </a:extLst>
          </p:cNvPr>
          <p:cNvSpPr txBox="1"/>
          <p:nvPr/>
        </p:nvSpPr>
        <p:spPr>
          <a:xfrm>
            <a:off x="818466" y="906099"/>
            <a:ext cx="3901499" cy="1528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r>
              <a:rPr lang="en-GB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doka" pitchFamily="2" charset="-79"/>
                <a:cs typeface="Fredoka" pitchFamily="2" charset="-79"/>
                <a:sym typeface="Corbel"/>
              </a:rPr>
              <a:t>No fruit without Jesus!</a:t>
            </a:r>
            <a:endParaRPr lang="en-GB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edoka" pitchFamily="2" charset="-79"/>
              <a:cs typeface="Fredoka" pitchFamily="2" charset="-79"/>
              <a:sym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2298087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>
            <a:extLst>
              <a:ext uri="{FF2B5EF4-FFF2-40B4-BE49-F238E27FC236}">
                <a16:creationId xmlns:a16="http://schemas.microsoft.com/office/drawing/2014/main" id="{CE228F12-A0A1-4650-B936-381745BC030B}"/>
              </a:ext>
            </a:extLst>
          </p:cNvPr>
          <p:cNvSpPr/>
          <p:nvPr/>
        </p:nvSpPr>
        <p:spPr>
          <a:xfrm>
            <a:off x="5687654" y="2014788"/>
            <a:ext cx="560070" cy="56007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05B378ED-34A5-4261-81CA-D84B2FD023C2}"/>
              </a:ext>
            </a:extLst>
          </p:cNvPr>
          <p:cNvSpPr/>
          <p:nvPr/>
        </p:nvSpPr>
        <p:spPr>
          <a:xfrm>
            <a:off x="6271812" y="1865541"/>
            <a:ext cx="560070" cy="56007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BD214CEF-FEAE-457B-B10B-0989D57603BA}"/>
              </a:ext>
            </a:extLst>
          </p:cNvPr>
          <p:cNvSpPr/>
          <p:nvPr/>
        </p:nvSpPr>
        <p:spPr>
          <a:xfrm>
            <a:off x="5304749" y="2457450"/>
            <a:ext cx="560070" cy="56007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AD7A8A42-023C-4A47-94B1-149DB9BC6217}"/>
              </a:ext>
            </a:extLst>
          </p:cNvPr>
          <p:cNvSpPr/>
          <p:nvPr/>
        </p:nvSpPr>
        <p:spPr>
          <a:xfrm>
            <a:off x="5480686" y="3033448"/>
            <a:ext cx="560070" cy="56007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5F76F461-F777-43E5-AF59-458E015A546F}"/>
              </a:ext>
            </a:extLst>
          </p:cNvPr>
          <p:cNvSpPr/>
          <p:nvPr/>
        </p:nvSpPr>
        <p:spPr>
          <a:xfrm>
            <a:off x="6118045" y="2850568"/>
            <a:ext cx="560070" cy="56007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014C6B88-0349-4BAC-883E-DB5B74AD2963}"/>
              </a:ext>
            </a:extLst>
          </p:cNvPr>
          <p:cNvSpPr/>
          <p:nvPr/>
        </p:nvSpPr>
        <p:spPr>
          <a:xfrm>
            <a:off x="5887415" y="3318018"/>
            <a:ext cx="560070" cy="56007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F3AFBCE-D843-4730-B0AF-2DC3D2892AD1}"/>
              </a:ext>
            </a:extLst>
          </p:cNvPr>
          <p:cNvSpPr/>
          <p:nvPr/>
        </p:nvSpPr>
        <p:spPr>
          <a:xfrm>
            <a:off x="6168942" y="2294823"/>
            <a:ext cx="560070" cy="56007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E43B7613-A6AB-41F4-B86C-4F24B1181B49}"/>
              </a:ext>
            </a:extLst>
          </p:cNvPr>
          <p:cNvSpPr/>
          <p:nvPr/>
        </p:nvSpPr>
        <p:spPr>
          <a:xfrm>
            <a:off x="5206365" y="1897380"/>
            <a:ext cx="560070" cy="56007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5C1131D-CEB3-8066-6CEE-AD35D8353BB4}"/>
              </a:ext>
            </a:extLst>
          </p:cNvPr>
          <p:cNvSpPr/>
          <p:nvPr/>
        </p:nvSpPr>
        <p:spPr>
          <a:xfrm>
            <a:off x="-340775" y="5452283"/>
            <a:ext cx="9853683" cy="1405717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 descr="A logo with a bunch of grapes&#10;&#10;Description automatically generated">
            <a:extLst>
              <a:ext uri="{FF2B5EF4-FFF2-40B4-BE49-F238E27FC236}">
                <a16:creationId xmlns:a16="http://schemas.microsoft.com/office/drawing/2014/main" id="{4B2BA198-1B98-0256-86C6-054B0DB038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7247" y="-608484"/>
            <a:ext cx="6600497" cy="6600497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15E94AEB-E7D2-455F-876E-6431A0783CC2}"/>
              </a:ext>
            </a:extLst>
          </p:cNvPr>
          <p:cNvSpPr/>
          <p:nvPr/>
        </p:nvSpPr>
        <p:spPr>
          <a:xfrm>
            <a:off x="5608872" y="2574858"/>
            <a:ext cx="560070" cy="56007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6" name="Picture 2" descr="Free Wine Grapes photo and picture">
            <a:extLst>
              <a:ext uri="{FF2B5EF4-FFF2-40B4-BE49-F238E27FC236}">
                <a16:creationId xmlns:a16="http://schemas.microsoft.com/office/drawing/2014/main" id="{F7E35B08-89FA-4078-AABF-59FE03ED57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95" y="-651166"/>
            <a:ext cx="9144000" cy="6100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52911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7000">
              <a:schemeClr val="accent4">
                <a:lumMod val="0"/>
                <a:lumOff val="100000"/>
              </a:schemeClr>
            </a:gs>
            <a:gs pos="100000">
              <a:schemeClr val="accent6">
                <a:lumMod val="40000"/>
                <a:lumOff val="60000"/>
              </a:schemeClr>
            </a:gs>
            <a:gs pos="100000">
              <a:schemeClr val="accent4">
                <a:lumMod val="45000"/>
                <a:lumOff val="55000"/>
              </a:schemeClr>
            </a:gs>
            <a:gs pos="99000">
              <a:srgbClr val="00B050"/>
            </a:gs>
          </a:gsLst>
          <a:path path="circle">
            <a:fillToRect l="100000" t="100000"/>
          </a:path>
          <a:tileRect/>
        </a:grad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8CF8100-95CC-47F7-A35E-BF4C84FA3F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338697" y="4420612"/>
            <a:ext cx="794872" cy="79487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8375AFD-8704-47A5-9B96-622A2EB6A0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696139" y="4409691"/>
            <a:ext cx="794872" cy="79487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5C1131D-CEB3-8066-6CEE-AD35D8353BB4}"/>
              </a:ext>
            </a:extLst>
          </p:cNvPr>
          <p:cNvSpPr/>
          <p:nvPr/>
        </p:nvSpPr>
        <p:spPr>
          <a:xfrm>
            <a:off x="-340775" y="5452283"/>
            <a:ext cx="9853683" cy="1405717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9DE6028-82F7-430C-882A-A777350BC2D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107007" y="4398392"/>
            <a:ext cx="794872" cy="817471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7444F548-A876-4E82-BC06-6A30197F4198}"/>
              </a:ext>
            </a:extLst>
          </p:cNvPr>
          <p:cNvSpPr txBox="1"/>
          <p:nvPr/>
        </p:nvSpPr>
        <p:spPr>
          <a:xfrm>
            <a:off x="-340775" y="-82656"/>
            <a:ext cx="9853683" cy="9048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4000" b="1" u="sng" dirty="0">
                <a:latin typeface="Fredoka" pitchFamily="2" charset="-79"/>
                <a:cs typeface="Fredoka" pitchFamily="2" charset="-79"/>
                <a:sym typeface="Corbel"/>
              </a:rPr>
              <a:t>John 15: the total importance of Jesus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5FBB7F3-BAAA-49F3-8B92-BA81E84C94F8}"/>
              </a:ext>
            </a:extLst>
          </p:cNvPr>
          <p:cNvSpPr txBox="1"/>
          <p:nvPr/>
        </p:nvSpPr>
        <p:spPr>
          <a:xfrm>
            <a:off x="166956" y="803199"/>
            <a:ext cx="651510" cy="7423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3200" b="1" dirty="0">
                <a:latin typeface="Fredoka" pitchFamily="2" charset="-79"/>
                <a:cs typeface="Fredoka" pitchFamily="2" charset="-79"/>
                <a:sym typeface="Corbel"/>
              </a:rPr>
              <a:t>1)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2EA5DDA-686C-4FB2-A81E-77979CF0836E}"/>
              </a:ext>
            </a:extLst>
          </p:cNvPr>
          <p:cNvSpPr txBox="1"/>
          <p:nvPr/>
        </p:nvSpPr>
        <p:spPr>
          <a:xfrm>
            <a:off x="901879" y="2108068"/>
            <a:ext cx="1417226" cy="7423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3200" b="1" dirty="0">
                <a:latin typeface="Fredoka" pitchFamily="2" charset="-79"/>
                <a:cs typeface="Fredoka" pitchFamily="2" charset="-79"/>
                <a:sym typeface="Corbel"/>
              </a:rPr>
              <a:t>V1-2a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FA47A7D-DF6C-479C-9964-7C0F2CE13055}"/>
              </a:ext>
            </a:extLst>
          </p:cNvPr>
          <p:cNvSpPr txBox="1"/>
          <p:nvPr/>
        </p:nvSpPr>
        <p:spPr>
          <a:xfrm>
            <a:off x="5037334" y="2025301"/>
            <a:ext cx="2971857" cy="7423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3200" b="1" dirty="0">
                <a:latin typeface="Fredoka" pitchFamily="2" charset="-79"/>
                <a:cs typeface="Fredoka" pitchFamily="2" charset="-79"/>
                <a:sym typeface="Corbel"/>
              </a:rPr>
              <a:t>V2b-3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9A775AE-45D3-41B9-846F-35256B7D4F21}"/>
              </a:ext>
            </a:extLst>
          </p:cNvPr>
          <p:cNvSpPr txBox="1"/>
          <p:nvPr/>
        </p:nvSpPr>
        <p:spPr>
          <a:xfrm>
            <a:off x="2906880" y="4257629"/>
            <a:ext cx="2971857" cy="7423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3200" b="1" dirty="0">
                <a:latin typeface="Fredoka" pitchFamily="2" charset="-79"/>
                <a:cs typeface="Fredoka" pitchFamily="2" charset="-79"/>
                <a:sym typeface="Corbel"/>
              </a:rPr>
              <a:t>V4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5231B94-3C10-4042-90C5-A7316B0F289E}"/>
              </a:ext>
            </a:extLst>
          </p:cNvPr>
          <p:cNvSpPr txBox="1"/>
          <p:nvPr/>
        </p:nvSpPr>
        <p:spPr>
          <a:xfrm>
            <a:off x="4326187" y="822207"/>
            <a:ext cx="651510" cy="7423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3200" b="1" dirty="0">
                <a:latin typeface="Fredoka" pitchFamily="2" charset="-79"/>
                <a:cs typeface="Fredoka" pitchFamily="2" charset="-79"/>
                <a:sym typeface="Corbel"/>
              </a:rPr>
              <a:t>2) 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8AAAEEF-0AF3-4122-965E-633EF9BDF0D8}"/>
              </a:ext>
            </a:extLst>
          </p:cNvPr>
          <p:cNvSpPr txBox="1"/>
          <p:nvPr/>
        </p:nvSpPr>
        <p:spPr>
          <a:xfrm>
            <a:off x="268941" y="3086871"/>
            <a:ext cx="3659725" cy="7423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3200" b="1" dirty="0">
                <a:latin typeface="Fredoka" pitchFamily="2" charset="-79"/>
                <a:cs typeface="Fredoka" pitchFamily="2" charset="-79"/>
                <a:sym typeface="Corbel"/>
              </a:rPr>
              <a:t>Summary: </a:t>
            </a:r>
          </a:p>
        </p:txBody>
      </p:sp>
      <p:pic>
        <p:nvPicPr>
          <p:cNvPr id="29" name="Picture 6" descr="Free Grapes Red photo and picture">
            <a:extLst>
              <a:ext uri="{FF2B5EF4-FFF2-40B4-BE49-F238E27FC236}">
                <a16:creationId xmlns:a16="http://schemas.microsoft.com/office/drawing/2014/main" id="{CE5B6A97-21A8-4148-8EF8-4223D40678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3764" y="2698676"/>
            <a:ext cx="3153822" cy="2505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Google Shape;76;p14">
            <a:extLst>
              <a:ext uri="{FF2B5EF4-FFF2-40B4-BE49-F238E27FC236}">
                <a16:creationId xmlns:a16="http://schemas.microsoft.com/office/drawing/2014/main" id="{2C17392E-23FF-414F-A1FC-A552AE855DF5}"/>
              </a:ext>
            </a:extLst>
          </p:cNvPr>
          <p:cNvSpPr txBox="1"/>
          <p:nvPr/>
        </p:nvSpPr>
        <p:spPr>
          <a:xfrm>
            <a:off x="818466" y="906099"/>
            <a:ext cx="3901499" cy="1528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r>
              <a:rPr lang="en-GB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doka" pitchFamily="2" charset="-79"/>
                <a:cs typeface="Fredoka" pitchFamily="2" charset="-79"/>
                <a:sym typeface="Corbel"/>
              </a:rPr>
              <a:t>No fruit without Jesus!</a:t>
            </a:r>
            <a:endParaRPr lang="en-GB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edoka" pitchFamily="2" charset="-79"/>
              <a:cs typeface="Fredoka" pitchFamily="2" charset="-79"/>
              <a:sym typeface="Corbel"/>
            </a:endParaRPr>
          </a:p>
        </p:txBody>
      </p:sp>
      <p:sp>
        <p:nvSpPr>
          <p:cNvPr id="19" name="Google Shape;76;p14">
            <a:extLst>
              <a:ext uri="{FF2B5EF4-FFF2-40B4-BE49-F238E27FC236}">
                <a16:creationId xmlns:a16="http://schemas.microsoft.com/office/drawing/2014/main" id="{8D92E7E7-DF14-4E68-82D7-AFBF63E5DB97}"/>
              </a:ext>
            </a:extLst>
          </p:cNvPr>
          <p:cNvSpPr txBox="1"/>
          <p:nvPr/>
        </p:nvSpPr>
        <p:spPr>
          <a:xfrm>
            <a:off x="4845963" y="865745"/>
            <a:ext cx="3901499" cy="14230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algn="ctr"/>
            <a:r>
              <a:rPr lang="en-GB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doka" pitchFamily="2" charset="-79"/>
                <a:cs typeface="Fredoka" pitchFamily="2" charset="-79"/>
                <a:sym typeface="Corbel"/>
              </a:rPr>
              <a:t>More fruit with Jesus’ pruning!</a:t>
            </a:r>
            <a:endParaRPr lang="en-GB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edoka" pitchFamily="2" charset="-79"/>
              <a:cs typeface="Fredoka" pitchFamily="2" charset="-79"/>
              <a:sym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1347918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7838</TotalTime>
  <Words>76</Words>
  <Application>Microsoft Office PowerPoint</Application>
  <PresentationFormat>On-screen Show (4:3)</PresentationFormat>
  <Paragraphs>22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Calibri</vt:lpstr>
      <vt:lpstr>Arial</vt:lpstr>
      <vt:lpstr>Fredoka</vt:lpstr>
      <vt:lpstr>Times New Roman</vt:lpstr>
      <vt:lpstr>Corbel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Wolstencroft</dc:creator>
  <cp:lastModifiedBy>Charlie Newcombe</cp:lastModifiedBy>
  <cp:revision>203</cp:revision>
  <dcterms:modified xsi:type="dcterms:W3CDTF">2024-04-21T06:33:06Z</dcterms:modified>
</cp:coreProperties>
</file>