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</p:sldMasterIdLst>
  <p:notesMasterIdLst>
    <p:notesMasterId r:id="rId21"/>
  </p:notesMasterIdLst>
  <p:sldIdLst>
    <p:sldId id="272" r:id="rId2"/>
    <p:sldId id="307" r:id="rId3"/>
    <p:sldId id="295" r:id="rId4"/>
    <p:sldId id="294" r:id="rId5"/>
    <p:sldId id="296" r:id="rId6"/>
    <p:sldId id="293" r:id="rId7"/>
    <p:sldId id="292" r:id="rId8"/>
    <p:sldId id="297" r:id="rId9"/>
    <p:sldId id="291" r:id="rId10"/>
    <p:sldId id="298" r:id="rId11"/>
    <p:sldId id="299" r:id="rId12"/>
    <p:sldId id="300" r:id="rId13"/>
    <p:sldId id="302" r:id="rId14"/>
    <p:sldId id="301" r:id="rId15"/>
    <p:sldId id="306" r:id="rId16"/>
    <p:sldId id="305" r:id="rId17"/>
    <p:sldId id="288" r:id="rId18"/>
    <p:sldId id="303" r:id="rId19"/>
    <p:sldId id="28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orbel" panose="020B0503020204020204" pitchFamily="34" charset="0"/>
      <p:regular r:id="rId28"/>
      <p:bold r:id="rId29"/>
      <p:italic r:id="rId30"/>
      <p:boldItalic r:id="rId31"/>
    </p:embeddedFont>
    <p:embeddedFont>
      <p:font typeface="Franklin Gothic Medium" panose="020B0603020102020204" pitchFamily="34" charset="0"/>
      <p:regular r:id="rId32"/>
      <p:italic r:id="rId33"/>
    </p:embeddedFont>
    <p:embeddedFont>
      <p:font typeface="Fredoka" charset="-79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B9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4" autoAdjust="0"/>
    <p:restoredTop sz="94719"/>
  </p:normalViewPr>
  <p:slideViewPr>
    <p:cSldViewPr snapToGrid="0">
      <p:cViewPr varScale="1">
        <p:scale>
          <a:sx n="56" d="100"/>
          <a:sy n="56" d="100"/>
        </p:scale>
        <p:origin x="10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42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3430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07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6652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030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650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4448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19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9219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939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39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101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38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974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01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9207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17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7994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32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192E777-D4A5-FFF3-DC88-620E41297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775" y="-2295099"/>
            <a:ext cx="8450240" cy="8450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8A7FA-1DE0-4718-BCB9-3553D3D51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728" y="4331970"/>
            <a:ext cx="1997180" cy="926944"/>
          </a:xfrm>
          <a:prstGeom prst="rect">
            <a:avLst/>
          </a:prstGeom>
        </p:spPr>
      </p:pic>
      <p:sp>
        <p:nvSpPr>
          <p:cNvPr id="6" name="Google Shape;76;p14">
            <a:extLst>
              <a:ext uri="{FF2B5EF4-FFF2-40B4-BE49-F238E27FC236}">
                <a16:creationId xmlns:a16="http://schemas.microsoft.com/office/drawing/2014/main" id="{A4697F1A-8C56-4205-8E5E-E9CB3809B8BF}"/>
              </a:ext>
            </a:extLst>
          </p:cNvPr>
          <p:cNvSpPr txBox="1"/>
          <p:nvPr/>
        </p:nvSpPr>
        <p:spPr>
          <a:xfrm>
            <a:off x="1398167" y="2966251"/>
            <a:ext cx="8450240" cy="84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54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…learning from Proverbs</a:t>
            </a:r>
          </a:p>
        </p:txBody>
      </p:sp>
    </p:spTree>
    <p:extLst>
      <p:ext uri="{BB962C8B-B14F-4D97-AF65-F5344CB8AC3E}">
        <p14:creationId xmlns:p14="http://schemas.microsoft.com/office/powerpoint/2010/main" val="28310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2E9280F4-B7B2-438C-B1A9-AB6F4E7FAAEB}"/>
              </a:ext>
            </a:extLst>
          </p:cNvPr>
          <p:cNvSpPr/>
          <p:nvPr/>
        </p:nvSpPr>
        <p:spPr>
          <a:xfrm>
            <a:off x="164298" y="1656122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9349F526-1F3C-41BE-BC5D-0FF886AE3DC2}"/>
              </a:ext>
            </a:extLst>
          </p:cNvPr>
          <p:cNvSpPr/>
          <p:nvPr/>
        </p:nvSpPr>
        <p:spPr>
          <a:xfrm>
            <a:off x="1257315" y="3480096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Google Shape;76;p14">
            <a:extLst>
              <a:ext uri="{FF2B5EF4-FFF2-40B4-BE49-F238E27FC236}">
                <a16:creationId xmlns:a16="http://schemas.microsoft.com/office/drawing/2014/main" id="{42C40328-923C-4D17-BE69-3785B7144A8C}"/>
              </a:ext>
            </a:extLst>
          </p:cNvPr>
          <p:cNvSpPr txBox="1"/>
          <p:nvPr/>
        </p:nvSpPr>
        <p:spPr>
          <a:xfrm>
            <a:off x="3736304" y="3087154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F879A41E-71FE-487D-A2D5-E7D7E05E8EA5}"/>
              </a:ext>
            </a:extLst>
          </p:cNvPr>
          <p:cNvSpPr txBox="1"/>
          <p:nvPr/>
        </p:nvSpPr>
        <p:spPr>
          <a:xfrm>
            <a:off x="3736304" y="3582241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in personal integrity…</a:t>
            </a:r>
          </a:p>
        </p:txBody>
      </p:sp>
      <p:sp>
        <p:nvSpPr>
          <p:cNvPr id="48" name="Google Shape;76;p14">
            <a:extLst>
              <a:ext uri="{FF2B5EF4-FFF2-40B4-BE49-F238E27FC236}">
                <a16:creationId xmlns:a16="http://schemas.microsoft.com/office/drawing/2014/main" id="{D96D57C2-033B-4F29-B732-5D1DB06AD2CE}"/>
              </a:ext>
            </a:extLst>
          </p:cNvPr>
          <p:cNvSpPr txBox="1"/>
          <p:nvPr/>
        </p:nvSpPr>
        <p:spPr>
          <a:xfrm>
            <a:off x="4385222" y="3087154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faithful</a:t>
            </a:r>
          </a:p>
        </p:txBody>
      </p:sp>
    </p:spTree>
    <p:extLst>
      <p:ext uri="{BB962C8B-B14F-4D97-AF65-F5344CB8AC3E}">
        <p14:creationId xmlns:p14="http://schemas.microsoft.com/office/powerpoint/2010/main" val="2657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0" name="Google Shape;76;p14">
            <a:extLst>
              <a:ext uri="{FF2B5EF4-FFF2-40B4-BE49-F238E27FC236}">
                <a16:creationId xmlns:a16="http://schemas.microsoft.com/office/drawing/2014/main" id="{BE0147EF-D23D-4443-A6B3-A18B62A7D33E}"/>
              </a:ext>
            </a:extLst>
          </p:cNvPr>
          <p:cNvSpPr txBox="1"/>
          <p:nvPr/>
        </p:nvSpPr>
        <p:spPr>
          <a:xfrm>
            <a:off x="5890925" y="503008"/>
            <a:ext cx="1781175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gentle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8B2453EB-60F2-4B1B-95A2-6922023ED336}"/>
              </a:ext>
            </a:extLst>
          </p:cNvPr>
          <p:cNvSpPr/>
          <p:nvPr/>
        </p:nvSpPr>
        <p:spPr>
          <a:xfrm>
            <a:off x="-42854" y="1992930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A09F5895-3B3B-409F-AFA3-516DCFAD65A5}"/>
              </a:ext>
            </a:extLst>
          </p:cNvPr>
          <p:cNvSpPr/>
          <p:nvPr/>
        </p:nvSpPr>
        <p:spPr>
          <a:xfrm>
            <a:off x="1266847" y="928516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Google Shape;76;p14">
            <a:extLst>
              <a:ext uri="{FF2B5EF4-FFF2-40B4-BE49-F238E27FC236}">
                <a16:creationId xmlns:a16="http://schemas.microsoft.com/office/drawing/2014/main" id="{5096F789-DEE7-42DA-BE41-938B0D26F9AD}"/>
              </a:ext>
            </a:extLst>
          </p:cNvPr>
          <p:cNvSpPr txBox="1"/>
          <p:nvPr/>
        </p:nvSpPr>
        <p:spPr>
          <a:xfrm>
            <a:off x="3736304" y="3087154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6" name="Google Shape;76;p14">
            <a:extLst>
              <a:ext uri="{FF2B5EF4-FFF2-40B4-BE49-F238E27FC236}">
                <a16:creationId xmlns:a16="http://schemas.microsoft.com/office/drawing/2014/main" id="{522BF1BA-9ACB-48BC-985F-05B53C57F4F9}"/>
              </a:ext>
            </a:extLst>
          </p:cNvPr>
          <p:cNvSpPr txBox="1"/>
          <p:nvPr/>
        </p:nvSpPr>
        <p:spPr>
          <a:xfrm>
            <a:off x="3736304" y="3582241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in personal integrity…</a:t>
            </a:r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3004BD65-D9F2-4F47-8C41-CB90401A6A4C}"/>
              </a:ext>
            </a:extLst>
          </p:cNvPr>
          <p:cNvSpPr txBox="1"/>
          <p:nvPr/>
        </p:nvSpPr>
        <p:spPr>
          <a:xfrm>
            <a:off x="4385222" y="3087154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faithful</a:t>
            </a:r>
          </a:p>
        </p:txBody>
      </p:sp>
    </p:spTree>
    <p:extLst>
      <p:ext uri="{BB962C8B-B14F-4D97-AF65-F5344CB8AC3E}">
        <p14:creationId xmlns:p14="http://schemas.microsoft.com/office/powerpoint/2010/main" val="29235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0" name="Google Shape;76;p14">
            <a:extLst>
              <a:ext uri="{FF2B5EF4-FFF2-40B4-BE49-F238E27FC236}">
                <a16:creationId xmlns:a16="http://schemas.microsoft.com/office/drawing/2014/main" id="{BE0147EF-D23D-4443-A6B3-A18B62A7D33E}"/>
              </a:ext>
            </a:extLst>
          </p:cNvPr>
          <p:cNvSpPr txBox="1"/>
          <p:nvPr/>
        </p:nvSpPr>
        <p:spPr>
          <a:xfrm>
            <a:off x="5890925" y="503008"/>
            <a:ext cx="1781175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gentle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sp>
        <p:nvSpPr>
          <p:cNvPr id="44" name="Google Shape;76;p14">
            <a:extLst>
              <a:ext uri="{FF2B5EF4-FFF2-40B4-BE49-F238E27FC236}">
                <a16:creationId xmlns:a16="http://schemas.microsoft.com/office/drawing/2014/main" id="{95437CB5-4689-494C-9149-7B9351F52E2F}"/>
              </a:ext>
            </a:extLst>
          </p:cNvPr>
          <p:cNvSpPr txBox="1"/>
          <p:nvPr/>
        </p:nvSpPr>
        <p:spPr>
          <a:xfrm>
            <a:off x="5890925" y="1793701"/>
            <a:ext cx="3078920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considerate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8B2453EB-60F2-4B1B-95A2-6922023ED336}"/>
              </a:ext>
            </a:extLst>
          </p:cNvPr>
          <p:cNvSpPr/>
          <p:nvPr/>
        </p:nvSpPr>
        <p:spPr>
          <a:xfrm>
            <a:off x="147668" y="2384299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A09F5895-3B3B-409F-AFA3-516DCFAD65A5}"/>
              </a:ext>
            </a:extLst>
          </p:cNvPr>
          <p:cNvSpPr/>
          <p:nvPr/>
        </p:nvSpPr>
        <p:spPr>
          <a:xfrm>
            <a:off x="1229092" y="2233508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Google Shape;76;p14">
            <a:extLst>
              <a:ext uri="{FF2B5EF4-FFF2-40B4-BE49-F238E27FC236}">
                <a16:creationId xmlns:a16="http://schemas.microsoft.com/office/drawing/2014/main" id="{53602701-CE7D-474D-B5FB-42462C30592B}"/>
              </a:ext>
            </a:extLst>
          </p:cNvPr>
          <p:cNvSpPr txBox="1"/>
          <p:nvPr/>
        </p:nvSpPr>
        <p:spPr>
          <a:xfrm>
            <a:off x="3736304" y="3087154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6" name="Google Shape;76;p14">
            <a:extLst>
              <a:ext uri="{FF2B5EF4-FFF2-40B4-BE49-F238E27FC236}">
                <a16:creationId xmlns:a16="http://schemas.microsoft.com/office/drawing/2014/main" id="{7279E980-E826-4DCA-8DFA-498C3BEFFADE}"/>
              </a:ext>
            </a:extLst>
          </p:cNvPr>
          <p:cNvSpPr txBox="1"/>
          <p:nvPr/>
        </p:nvSpPr>
        <p:spPr>
          <a:xfrm>
            <a:off x="3736304" y="3582241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in personal integrity…</a:t>
            </a:r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DA157E51-D234-460D-B647-F258B234B185}"/>
              </a:ext>
            </a:extLst>
          </p:cNvPr>
          <p:cNvSpPr txBox="1"/>
          <p:nvPr/>
        </p:nvSpPr>
        <p:spPr>
          <a:xfrm>
            <a:off x="4385222" y="3087154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faithful</a:t>
            </a:r>
          </a:p>
        </p:txBody>
      </p:sp>
    </p:spTree>
    <p:extLst>
      <p:ext uri="{BB962C8B-B14F-4D97-AF65-F5344CB8AC3E}">
        <p14:creationId xmlns:p14="http://schemas.microsoft.com/office/powerpoint/2010/main" val="306382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0" name="Google Shape;76;p14">
            <a:extLst>
              <a:ext uri="{FF2B5EF4-FFF2-40B4-BE49-F238E27FC236}">
                <a16:creationId xmlns:a16="http://schemas.microsoft.com/office/drawing/2014/main" id="{BE0147EF-D23D-4443-A6B3-A18B62A7D33E}"/>
              </a:ext>
            </a:extLst>
          </p:cNvPr>
          <p:cNvSpPr txBox="1"/>
          <p:nvPr/>
        </p:nvSpPr>
        <p:spPr>
          <a:xfrm>
            <a:off x="5890925" y="503008"/>
            <a:ext cx="1781175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gentle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sp>
        <p:nvSpPr>
          <p:cNvPr id="44" name="Google Shape;76;p14">
            <a:extLst>
              <a:ext uri="{FF2B5EF4-FFF2-40B4-BE49-F238E27FC236}">
                <a16:creationId xmlns:a16="http://schemas.microsoft.com/office/drawing/2014/main" id="{95437CB5-4689-494C-9149-7B9351F52E2F}"/>
              </a:ext>
            </a:extLst>
          </p:cNvPr>
          <p:cNvSpPr txBox="1"/>
          <p:nvPr/>
        </p:nvSpPr>
        <p:spPr>
          <a:xfrm>
            <a:off x="5890925" y="1793701"/>
            <a:ext cx="3078920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considerate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8B2453EB-60F2-4B1B-95A2-6922023ED336}"/>
              </a:ext>
            </a:extLst>
          </p:cNvPr>
          <p:cNvSpPr/>
          <p:nvPr/>
        </p:nvSpPr>
        <p:spPr>
          <a:xfrm>
            <a:off x="128423" y="2699830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A09F5895-3B3B-409F-AFA3-516DCFAD65A5}"/>
              </a:ext>
            </a:extLst>
          </p:cNvPr>
          <p:cNvSpPr/>
          <p:nvPr/>
        </p:nvSpPr>
        <p:spPr>
          <a:xfrm>
            <a:off x="1229092" y="2233508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Google Shape;76;p14">
            <a:extLst>
              <a:ext uri="{FF2B5EF4-FFF2-40B4-BE49-F238E27FC236}">
                <a16:creationId xmlns:a16="http://schemas.microsoft.com/office/drawing/2014/main" id="{B014A769-86FE-41C3-8BB6-EEB8A54820CE}"/>
              </a:ext>
            </a:extLst>
          </p:cNvPr>
          <p:cNvSpPr txBox="1"/>
          <p:nvPr/>
        </p:nvSpPr>
        <p:spPr>
          <a:xfrm>
            <a:off x="3736304" y="3087154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6" name="Google Shape;76;p14">
            <a:extLst>
              <a:ext uri="{FF2B5EF4-FFF2-40B4-BE49-F238E27FC236}">
                <a16:creationId xmlns:a16="http://schemas.microsoft.com/office/drawing/2014/main" id="{A0ED3A0B-606D-4C39-8EAB-DCECE344C5A7}"/>
              </a:ext>
            </a:extLst>
          </p:cNvPr>
          <p:cNvSpPr txBox="1"/>
          <p:nvPr/>
        </p:nvSpPr>
        <p:spPr>
          <a:xfrm>
            <a:off x="3736304" y="3582241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in personal integrity…</a:t>
            </a:r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50F2404A-2B3F-474A-ABE3-62E29A3D81BF}"/>
              </a:ext>
            </a:extLst>
          </p:cNvPr>
          <p:cNvSpPr txBox="1"/>
          <p:nvPr/>
        </p:nvSpPr>
        <p:spPr>
          <a:xfrm>
            <a:off x="4385222" y="3087154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faithful</a:t>
            </a:r>
          </a:p>
        </p:txBody>
      </p:sp>
    </p:spTree>
    <p:extLst>
      <p:ext uri="{BB962C8B-B14F-4D97-AF65-F5344CB8AC3E}">
        <p14:creationId xmlns:p14="http://schemas.microsoft.com/office/powerpoint/2010/main" val="12726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0" name="Google Shape;76;p14">
            <a:extLst>
              <a:ext uri="{FF2B5EF4-FFF2-40B4-BE49-F238E27FC236}">
                <a16:creationId xmlns:a16="http://schemas.microsoft.com/office/drawing/2014/main" id="{BE0147EF-D23D-4443-A6B3-A18B62A7D33E}"/>
              </a:ext>
            </a:extLst>
          </p:cNvPr>
          <p:cNvSpPr txBox="1"/>
          <p:nvPr/>
        </p:nvSpPr>
        <p:spPr>
          <a:xfrm>
            <a:off x="5890925" y="503008"/>
            <a:ext cx="1781175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gentle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sp>
        <p:nvSpPr>
          <p:cNvPr id="44" name="Google Shape;76;p14">
            <a:extLst>
              <a:ext uri="{FF2B5EF4-FFF2-40B4-BE49-F238E27FC236}">
                <a16:creationId xmlns:a16="http://schemas.microsoft.com/office/drawing/2014/main" id="{95437CB5-4689-494C-9149-7B9351F52E2F}"/>
              </a:ext>
            </a:extLst>
          </p:cNvPr>
          <p:cNvSpPr txBox="1"/>
          <p:nvPr/>
        </p:nvSpPr>
        <p:spPr>
          <a:xfrm>
            <a:off x="5890925" y="1793701"/>
            <a:ext cx="3078920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considerate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8B2453EB-60F2-4B1B-95A2-6922023ED336}"/>
              </a:ext>
            </a:extLst>
          </p:cNvPr>
          <p:cNvSpPr/>
          <p:nvPr/>
        </p:nvSpPr>
        <p:spPr>
          <a:xfrm>
            <a:off x="171454" y="3023557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9962B768-A5CB-4565-A0AD-F483ADFC230A}"/>
              </a:ext>
            </a:extLst>
          </p:cNvPr>
          <p:cNvSpPr txBox="1"/>
          <p:nvPr/>
        </p:nvSpPr>
        <p:spPr>
          <a:xfrm>
            <a:off x="3736304" y="3087154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50" name="Google Shape;76;p14">
            <a:extLst>
              <a:ext uri="{FF2B5EF4-FFF2-40B4-BE49-F238E27FC236}">
                <a16:creationId xmlns:a16="http://schemas.microsoft.com/office/drawing/2014/main" id="{CA2901B5-7ACD-4295-AEB7-FB9044762605}"/>
              </a:ext>
            </a:extLst>
          </p:cNvPr>
          <p:cNvSpPr txBox="1"/>
          <p:nvPr/>
        </p:nvSpPr>
        <p:spPr>
          <a:xfrm>
            <a:off x="3736304" y="3582241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in personal integrity…</a:t>
            </a:r>
          </a:p>
        </p:txBody>
      </p:sp>
      <p:sp>
        <p:nvSpPr>
          <p:cNvPr id="51" name="Google Shape;76;p14">
            <a:extLst>
              <a:ext uri="{FF2B5EF4-FFF2-40B4-BE49-F238E27FC236}">
                <a16:creationId xmlns:a16="http://schemas.microsoft.com/office/drawing/2014/main" id="{FEF79B10-D908-4947-9B16-261D4840FDA4}"/>
              </a:ext>
            </a:extLst>
          </p:cNvPr>
          <p:cNvSpPr txBox="1"/>
          <p:nvPr/>
        </p:nvSpPr>
        <p:spPr>
          <a:xfrm>
            <a:off x="4385222" y="3087154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faithful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C804576F-5F6C-4488-93E1-86FAE75835EE}"/>
              </a:ext>
            </a:extLst>
          </p:cNvPr>
          <p:cNvSpPr/>
          <p:nvPr/>
        </p:nvSpPr>
        <p:spPr>
          <a:xfrm>
            <a:off x="1229092" y="2233508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9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0" name="Google Shape;76;p14">
            <a:extLst>
              <a:ext uri="{FF2B5EF4-FFF2-40B4-BE49-F238E27FC236}">
                <a16:creationId xmlns:a16="http://schemas.microsoft.com/office/drawing/2014/main" id="{BE0147EF-D23D-4443-A6B3-A18B62A7D33E}"/>
              </a:ext>
            </a:extLst>
          </p:cNvPr>
          <p:cNvSpPr txBox="1"/>
          <p:nvPr/>
        </p:nvSpPr>
        <p:spPr>
          <a:xfrm>
            <a:off x="5890925" y="503008"/>
            <a:ext cx="1781175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gentle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sp>
        <p:nvSpPr>
          <p:cNvPr id="44" name="Google Shape;76;p14">
            <a:extLst>
              <a:ext uri="{FF2B5EF4-FFF2-40B4-BE49-F238E27FC236}">
                <a16:creationId xmlns:a16="http://schemas.microsoft.com/office/drawing/2014/main" id="{95437CB5-4689-494C-9149-7B9351F52E2F}"/>
              </a:ext>
            </a:extLst>
          </p:cNvPr>
          <p:cNvSpPr txBox="1"/>
          <p:nvPr/>
        </p:nvSpPr>
        <p:spPr>
          <a:xfrm>
            <a:off x="5890925" y="1793701"/>
            <a:ext cx="3078920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considerate</a:t>
            </a:r>
          </a:p>
        </p:txBody>
      </p:sp>
      <p:sp>
        <p:nvSpPr>
          <p:cNvPr id="45" name="Google Shape;76;p14">
            <a:extLst>
              <a:ext uri="{FF2B5EF4-FFF2-40B4-BE49-F238E27FC236}">
                <a16:creationId xmlns:a16="http://schemas.microsoft.com/office/drawing/2014/main" id="{C380FB62-799D-4123-8E65-4286C21332E0}"/>
              </a:ext>
            </a:extLst>
          </p:cNvPr>
          <p:cNvSpPr txBox="1"/>
          <p:nvPr/>
        </p:nvSpPr>
        <p:spPr>
          <a:xfrm>
            <a:off x="3736304" y="3087154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6" name="Google Shape;76;p14">
            <a:extLst>
              <a:ext uri="{FF2B5EF4-FFF2-40B4-BE49-F238E27FC236}">
                <a16:creationId xmlns:a16="http://schemas.microsoft.com/office/drawing/2014/main" id="{8B94EE5A-4A1E-4ECB-8676-C544BD5D1374}"/>
              </a:ext>
            </a:extLst>
          </p:cNvPr>
          <p:cNvSpPr txBox="1"/>
          <p:nvPr/>
        </p:nvSpPr>
        <p:spPr>
          <a:xfrm>
            <a:off x="3736304" y="3582241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in personal integrity…</a:t>
            </a:r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B888E1B1-31E9-4B3C-9D26-B4504066598F}"/>
              </a:ext>
            </a:extLst>
          </p:cNvPr>
          <p:cNvSpPr txBox="1"/>
          <p:nvPr/>
        </p:nvSpPr>
        <p:spPr>
          <a:xfrm>
            <a:off x="4385222" y="3087154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faithful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6AA217D1-CD7D-4333-AB45-2E45AACA321E}"/>
              </a:ext>
            </a:extLst>
          </p:cNvPr>
          <p:cNvSpPr/>
          <p:nvPr/>
        </p:nvSpPr>
        <p:spPr>
          <a:xfrm>
            <a:off x="161574" y="3402363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B528AAB-DCEC-47A9-8A81-29705B95480E}"/>
              </a:ext>
            </a:extLst>
          </p:cNvPr>
          <p:cNvSpPr/>
          <p:nvPr/>
        </p:nvSpPr>
        <p:spPr>
          <a:xfrm>
            <a:off x="1504578" y="3560078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8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0" name="Google Shape;76;p14">
            <a:extLst>
              <a:ext uri="{FF2B5EF4-FFF2-40B4-BE49-F238E27FC236}">
                <a16:creationId xmlns:a16="http://schemas.microsoft.com/office/drawing/2014/main" id="{BE0147EF-D23D-4443-A6B3-A18B62A7D33E}"/>
              </a:ext>
            </a:extLst>
          </p:cNvPr>
          <p:cNvSpPr txBox="1"/>
          <p:nvPr/>
        </p:nvSpPr>
        <p:spPr>
          <a:xfrm>
            <a:off x="5890925" y="503008"/>
            <a:ext cx="1781175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gentle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sp>
        <p:nvSpPr>
          <p:cNvPr id="44" name="Google Shape;76;p14">
            <a:extLst>
              <a:ext uri="{FF2B5EF4-FFF2-40B4-BE49-F238E27FC236}">
                <a16:creationId xmlns:a16="http://schemas.microsoft.com/office/drawing/2014/main" id="{95437CB5-4689-494C-9149-7B9351F52E2F}"/>
              </a:ext>
            </a:extLst>
          </p:cNvPr>
          <p:cNvSpPr txBox="1"/>
          <p:nvPr/>
        </p:nvSpPr>
        <p:spPr>
          <a:xfrm>
            <a:off x="5890925" y="1793701"/>
            <a:ext cx="3078920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considerate</a:t>
            </a:r>
          </a:p>
        </p:txBody>
      </p:sp>
      <p:sp>
        <p:nvSpPr>
          <p:cNvPr id="45" name="Google Shape;76;p14">
            <a:extLst>
              <a:ext uri="{FF2B5EF4-FFF2-40B4-BE49-F238E27FC236}">
                <a16:creationId xmlns:a16="http://schemas.microsoft.com/office/drawing/2014/main" id="{C380FB62-799D-4123-8E65-4286C21332E0}"/>
              </a:ext>
            </a:extLst>
          </p:cNvPr>
          <p:cNvSpPr txBox="1"/>
          <p:nvPr/>
        </p:nvSpPr>
        <p:spPr>
          <a:xfrm>
            <a:off x="3736304" y="3087154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6" name="Google Shape;76;p14">
            <a:extLst>
              <a:ext uri="{FF2B5EF4-FFF2-40B4-BE49-F238E27FC236}">
                <a16:creationId xmlns:a16="http://schemas.microsoft.com/office/drawing/2014/main" id="{8B94EE5A-4A1E-4ECB-8676-C544BD5D1374}"/>
              </a:ext>
            </a:extLst>
          </p:cNvPr>
          <p:cNvSpPr txBox="1"/>
          <p:nvPr/>
        </p:nvSpPr>
        <p:spPr>
          <a:xfrm>
            <a:off x="3736304" y="3582241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in personal integrity…</a:t>
            </a:r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B888E1B1-31E9-4B3C-9D26-B4504066598F}"/>
              </a:ext>
            </a:extLst>
          </p:cNvPr>
          <p:cNvSpPr txBox="1"/>
          <p:nvPr/>
        </p:nvSpPr>
        <p:spPr>
          <a:xfrm>
            <a:off x="4385222" y="3087154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faithful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6AA217D1-CD7D-4333-AB45-2E45AACA321E}"/>
              </a:ext>
            </a:extLst>
          </p:cNvPr>
          <p:cNvSpPr/>
          <p:nvPr/>
        </p:nvSpPr>
        <p:spPr>
          <a:xfrm>
            <a:off x="161574" y="3402363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B528AAB-DCEC-47A9-8A81-29705B95480E}"/>
              </a:ext>
            </a:extLst>
          </p:cNvPr>
          <p:cNvSpPr/>
          <p:nvPr/>
        </p:nvSpPr>
        <p:spPr>
          <a:xfrm>
            <a:off x="1504578" y="3560078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Google Shape;76;p14">
            <a:extLst>
              <a:ext uri="{FF2B5EF4-FFF2-40B4-BE49-F238E27FC236}">
                <a16:creationId xmlns:a16="http://schemas.microsoft.com/office/drawing/2014/main" id="{767BA8DB-E54C-4794-81A7-A610FDF60105}"/>
              </a:ext>
            </a:extLst>
          </p:cNvPr>
          <p:cNvSpPr txBox="1"/>
          <p:nvPr/>
        </p:nvSpPr>
        <p:spPr>
          <a:xfrm>
            <a:off x="5890925" y="3082390"/>
            <a:ext cx="4192203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self controlled</a:t>
            </a:r>
          </a:p>
        </p:txBody>
      </p:sp>
    </p:spTree>
    <p:extLst>
      <p:ext uri="{BB962C8B-B14F-4D97-AF65-F5344CB8AC3E}">
        <p14:creationId xmlns:p14="http://schemas.microsoft.com/office/powerpoint/2010/main" val="23697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C0CA08-1A91-4838-8780-2A27633B81D7}"/>
              </a:ext>
            </a:extLst>
          </p:cNvPr>
          <p:cNvSpPr/>
          <p:nvPr/>
        </p:nvSpPr>
        <p:spPr>
          <a:xfrm>
            <a:off x="228405" y="3884583"/>
            <a:ext cx="962220" cy="348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71809" y="3690947"/>
            <a:ext cx="1405288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0" name="Google Shape;76;p14">
            <a:extLst>
              <a:ext uri="{FF2B5EF4-FFF2-40B4-BE49-F238E27FC236}">
                <a16:creationId xmlns:a16="http://schemas.microsoft.com/office/drawing/2014/main" id="{BE0147EF-D23D-4443-A6B3-A18B62A7D33E}"/>
              </a:ext>
            </a:extLst>
          </p:cNvPr>
          <p:cNvSpPr txBox="1"/>
          <p:nvPr/>
        </p:nvSpPr>
        <p:spPr>
          <a:xfrm>
            <a:off x="5890925" y="503008"/>
            <a:ext cx="1781175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gentle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sp>
        <p:nvSpPr>
          <p:cNvPr id="44" name="Google Shape;76;p14">
            <a:extLst>
              <a:ext uri="{FF2B5EF4-FFF2-40B4-BE49-F238E27FC236}">
                <a16:creationId xmlns:a16="http://schemas.microsoft.com/office/drawing/2014/main" id="{95437CB5-4689-494C-9149-7B9351F52E2F}"/>
              </a:ext>
            </a:extLst>
          </p:cNvPr>
          <p:cNvSpPr txBox="1"/>
          <p:nvPr/>
        </p:nvSpPr>
        <p:spPr>
          <a:xfrm>
            <a:off x="5890925" y="1793701"/>
            <a:ext cx="3078920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considerate</a:t>
            </a:r>
          </a:p>
        </p:txBody>
      </p:sp>
      <p:sp>
        <p:nvSpPr>
          <p:cNvPr id="45" name="Google Shape;76;p14">
            <a:extLst>
              <a:ext uri="{FF2B5EF4-FFF2-40B4-BE49-F238E27FC236}">
                <a16:creationId xmlns:a16="http://schemas.microsoft.com/office/drawing/2014/main" id="{C380FB62-799D-4123-8E65-4286C21332E0}"/>
              </a:ext>
            </a:extLst>
          </p:cNvPr>
          <p:cNvSpPr txBox="1"/>
          <p:nvPr/>
        </p:nvSpPr>
        <p:spPr>
          <a:xfrm>
            <a:off x="3736304" y="3087154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6" name="Google Shape;76;p14">
            <a:extLst>
              <a:ext uri="{FF2B5EF4-FFF2-40B4-BE49-F238E27FC236}">
                <a16:creationId xmlns:a16="http://schemas.microsoft.com/office/drawing/2014/main" id="{8B94EE5A-4A1E-4ECB-8676-C544BD5D1374}"/>
              </a:ext>
            </a:extLst>
          </p:cNvPr>
          <p:cNvSpPr txBox="1"/>
          <p:nvPr/>
        </p:nvSpPr>
        <p:spPr>
          <a:xfrm>
            <a:off x="3736304" y="3582241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in personal integrity…</a:t>
            </a:r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B888E1B1-31E9-4B3C-9D26-B4504066598F}"/>
              </a:ext>
            </a:extLst>
          </p:cNvPr>
          <p:cNvSpPr txBox="1"/>
          <p:nvPr/>
        </p:nvSpPr>
        <p:spPr>
          <a:xfrm>
            <a:off x="4385222" y="3087154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faithful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Google Shape;76;p14">
            <a:extLst>
              <a:ext uri="{FF2B5EF4-FFF2-40B4-BE49-F238E27FC236}">
                <a16:creationId xmlns:a16="http://schemas.microsoft.com/office/drawing/2014/main" id="{1764573C-5F56-426D-809C-0C5E2B1E6692}"/>
              </a:ext>
            </a:extLst>
          </p:cNvPr>
          <p:cNvSpPr txBox="1"/>
          <p:nvPr/>
        </p:nvSpPr>
        <p:spPr>
          <a:xfrm>
            <a:off x="5890925" y="3082390"/>
            <a:ext cx="4192203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self controlled</a:t>
            </a:r>
          </a:p>
        </p:txBody>
      </p:sp>
      <p:sp>
        <p:nvSpPr>
          <p:cNvPr id="49" name="Google Shape;76;p14">
            <a:extLst>
              <a:ext uri="{FF2B5EF4-FFF2-40B4-BE49-F238E27FC236}">
                <a16:creationId xmlns:a16="http://schemas.microsoft.com/office/drawing/2014/main" id="{EFB56A75-D6BC-41B6-806D-1A940FF13D5F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</p:spTree>
    <p:extLst>
      <p:ext uri="{BB962C8B-B14F-4D97-AF65-F5344CB8AC3E}">
        <p14:creationId xmlns:p14="http://schemas.microsoft.com/office/powerpoint/2010/main" val="22940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95503938-85C4-431B-A61E-3C909811125B}"/>
              </a:ext>
            </a:extLst>
          </p:cNvPr>
          <p:cNvSpPr/>
          <p:nvPr/>
        </p:nvSpPr>
        <p:spPr>
          <a:xfrm>
            <a:off x="233769" y="3896932"/>
            <a:ext cx="962220" cy="348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0" name="Google Shape;76;p14">
            <a:extLst>
              <a:ext uri="{FF2B5EF4-FFF2-40B4-BE49-F238E27FC236}">
                <a16:creationId xmlns:a16="http://schemas.microsoft.com/office/drawing/2014/main" id="{BE0147EF-D23D-4443-A6B3-A18B62A7D33E}"/>
              </a:ext>
            </a:extLst>
          </p:cNvPr>
          <p:cNvSpPr txBox="1"/>
          <p:nvPr/>
        </p:nvSpPr>
        <p:spPr>
          <a:xfrm>
            <a:off x="5890925" y="503008"/>
            <a:ext cx="1781175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gentle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sp>
        <p:nvSpPr>
          <p:cNvPr id="44" name="Google Shape;76;p14">
            <a:extLst>
              <a:ext uri="{FF2B5EF4-FFF2-40B4-BE49-F238E27FC236}">
                <a16:creationId xmlns:a16="http://schemas.microsoft.com/office/drawing/2014/main" id="{95437CB5-4689-494C-9149-7B9351F52E2F}"/>
              </a:ext>
            </a:extLst>
          </p:cNvPr>
          <p:cNvSpPr txBox="1"/>
          <p:nvPr/>
        </p:nvSpPr>
        <p:spPr>
          <a:xfrm>
            <a:off x="5890925" y="1793701"/>
            <a:ext cx="3078920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considerate</a:t>
            </a:r>
          </a:p>
        </p:txBody>
      </p:sp>
      <p:sp>
        <p:nvSpPr>
          <p:cNvPr id="45" name="Google Shape;76;p14">
            <a:extLst>
              <a:ext uri="{FF2B5EF4-FFF2-40B4-BE49-F238E27FC236}">
                <a16:creationId xmlns:a16="http://schemas.microsoft.com/office/drawing/2014/main" id="{C380FB62-799D-4123-8E65-4286C21332E0}"/>
              </a:ext>
            </a:extLst>
          </p:cNvPr>
          <p:cNvSpPr txBox="1"/>
          <p:nvPr/>
        </p:nvSpPr>
        <p:spPr>
          <a:xfrm>
            <a:off x="3736304" y="3087154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6" name="Google Shape;76;p14">
            <a:extLst>
              <a:ext uri="{FF2B5EF4-FFF2-40B4-BE49-F238E27FC236}">
                <a16:creationId xmlns:a16="http://schemas.microsoft.com/office/drawing/2014/main" id="{8B94EE5A-4A1E-4ECB-8676-C544BD5D1374}"/>
              </a:ext>
            </a:extLst>
          </p:cNvPr>
          <p:cNvSpPr txBox="1"/>
          <p:nvPr/>
        </p:nvSpPr>
        <p:spPr>
          <a:xfrm>
            <a:off x="3736304" y="3582241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in personal integrity…</a:t>
            </a:r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B888E1B1-31E9-4B3C-9D26-B4504066598F}"/>
              </a:ext>
            </a:extLst>
          </p:cNvPr>
          <p:cNvSpPr txBox="1"/>
          <p:nvPr/>
        </p:nvSpPr>
        <p:spPr>
          <a:xfrm>
            <a:off x="4385222" y="3087154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faithful</a:t>
            </a:r>
          </a:p>
        </p:txBody>
      </p:sp>
      <p:sp>
        <p:nvSpPr>
          <p:cNvPr id="48" name="Google Shape;76;p14">
            <a:extLst>
              <a:ext uri="{FF2B5EF4-FFF2-40B4-BE49-F238E27FC236}">
                <a16:creationId xmlns:a16="http://schemas.microsoft.com/office/drawing/2014/main" id="{D432FC57-08F7-4DF8-8E13-174EBE894496}"/>
              </a:ext>
            </a:extLst>
          </p:cNvPr>
          <p:cNvSpPr txBox="1"/>
          <p:nvPr/>
        </p:nvSpPr>
        <p:spPr>
          <a:xfrm>
            <a:off x="5890925" y="3082390"/>
            <a:ext cx="4192203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self controlled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CAB69786-225A-4B3E-8DCB-4A574AA7BCD8}"/>
              </a:ext>
            </a:extLst>
          </p:cNvPr>
          <p:cNvSpPr/>
          <p:nvPr/>
        </p:nvSpPr>
        <p:spPr>
          <a:xfrm>
            <a:off x="161578" y="4142250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63CBD6DB-BD25-4E22-B99C-ECA9E750F7EC}"/>
              </a:ext>
            </a:extLst>
          </p:cNvPr>
          <p:cNvSpPr/>
          <p:nvPr/>
        </p:nvSpPr>
        <p:spPr>
          <a:xfrm>
            <a:off x="1504578" y="3560078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Google Shape;76;p14">
            <a:extLst>
              <a:ext uri="{FF2B5EF4-FFF2-40B4-BE49-F238E27FC236}">
                <a16:creationId xmlns:a16="http://schemas.microsoft.com/office/drawing/2014/main" id="{911204B4-E9AF-473F-A95A-4B0F13413CE2}"/>
              </a:ext>
            </a:extLst>
          </p:cNvPr>
          <p:cNvSpPr txBox="1"/>
          <p:nvPr/>
        </p:nvSpPr>
        <p:spPr>
          <a:xfrm>
            <a:off x="1906996" y="4415018"/>
            <a:ext cx="636079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V27b “</a:t>
            </a:r>
            <a:r>
              <a:rPr lang="en-GB" sz="2400" u="sng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nor is it glorious to seek one’s own</a:t>
            </a:r>
          </a:p>
        </p:txBody>
      </p:sp>
      <p:sp>
        <p:nvSpPr>
          <p:cNvPr id="53" name="Google Shape;76;p14">
            <a:extLst>
              <a:ext uri="{FF2B5EF4-FFF2-40B4-BE49-F238E27FC236}">
                <a16:creationId xmlns:a16="http://schemas.microsoft.com/office/drawing/2014/main" id="{A9A5DF83-CA01-4879-9C66-171A2BC631FF}"/>
              </a:ext>
            </a:extLst>
          </p:cNvPr>
          <p:cNvSpPr txBox="1"/>
          <p:nvPr/>
        </p:nvSpPr>
        <p:spPr>
          <a:xfrm>
            <a:off x="2209329" y="4727692"/>
            <a:ext cx="6721403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u="sng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glory</a:t>
            </a:r>
            <a:r>
              <a:rPr lang="en-GB" sz="24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” English Standard Version (ESV)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7E769-B804-492C-8246-93D432C764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8410" y="388008"/>
            <a:ext cx="3134903" cy="470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E08FAC3-3F2D-437D-B800-8FF19AB0C9AD}"/>
              </a:ext>
            </a:extLst>
          </p:cNvPr>
          <p:cNvSpPr/>
          <p:nvPr/>
        </p:nvSpPr>
        <p:spPr>
          <a:xfrm>
            <a:off x="233769" y="3896932"/>
            <a:ext cx="962220" cy="348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0" name="Google Shape;76;p14">
            <a:extLst>
              <a:ext uri="{FF2B5EF4-FFF2-40B4-BE49-F238E27FC236}">
                <a16:creationId xmlns:a16="http://schemas.microsoft.com/office/drawing/2014/main" id="{BE0147EF-D23D-4443-A6B3-A18B62A7D33E}"/>
              </a:ext>
            </a:extLst>
          </p:cNvPr>
          <p:cNvSpPr txBox="1"/>
          <p:nvPr/>
        </p:nvSpPr>
        <p:spPr>
          <a:xfrm>
            <a:off x="5890925" y="503008"/>
            <a:ext cx="1781175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gentle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sp>
        <p:nvSpPr>
          <p:cNvPr id="44" name="Google Shape;76;p14">
            <a:extLst>
              <a:ext uri="{FF2B5EF4-FFF2-40B4-BE49-F238E27FC236}">
                <a16:creationId xmlns:a16="http://schemas.microsoft.com/office/drawing/2014/main" id="{95437CB5-4689-494C-9149-7B9351F52E2F}"/>
              </a:ext>
            </a:extLst>
          </p:cNvPr>
          <p:cNvSpPr txBox="1"/>
          <p:nvPr/>
        </p:nvSpPr>
        <p:spPr>
          <a:xfrm>
            <a:off x="5890925" y="1793701"/>
            <a:ext cx="3078920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considerate</a:t>
            </a:r>
          </a:p>
        </p:txBody>
      </p:sp>
      <p:sp>
        <p:nvSpPr>
          <p:cNvPr id="45" name="Google Shape;76;p14">
            <a:extLst>
              <a:ext uri="{FF2B5EF4-FFF2-40B4-BE49-F238E27FC236}">
                <a16:creationId xmlns:a16="http://schemas.microsoft.com/office/drawing/2014/main" id="{C380FB62-799D-4123-8E65-4286C21332E0}"/>
              </a:ext>
            </a:extLst>
          </p:cNvPr>
          <p:cNvSpPr txBox="1"/>
          <p:nvPr/>
        </p:nvSpPr>
        <p:spPr>
          <a:xfrm>
            <a:off x="3736304" y="3087154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6" name="Google Shape;76;p14">
            <a:extLst>
              <a:ext uri="{FF2B5EF4-FFF2-40B4-BE49-F238E27FC236}">
                <a16:creationId xmlns:a16="http://schemas.microsoft.com/office/drawing/2014/main" id="{8B94EE5A-4A1E-4ECB-8676-C544BD5D1374}"/>
              </a:ext>
            </a:extLst>
          </p:cNvPr>
          <p:cNvSpPr txBox="1"/>
          <p:nvPr/>
        </p:nvSpPr>
        <p:spPr>
          <a:xfrm>
            <a:off x="3736304" y="3582241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in personal integrity…</a:t>
            </a:r>
          </a:p>
        </p:txBody>
      </p:sp>
      <p:sp>
        <p:nvSpPr>
          <p:cNvPr id="47" name="Google Shape;76;p14">
            <a:extLst>
              <a:ext uri="{FF2B5EF4-FFF2-40B4-BE49-F238E27FC236}">
                <a16:creationId xmlns:a16="http://schemas.microsoft.com/office/drawing/2014/main" id="{B888E1B1-31E9-4B3C-9D26-B4504066598F}"/>
              </a:ext>
            </a:extLst>
          </p:cNvPr>
          <p:cNvSpPr txBox="1"/>
          <p:nvPr/>
        </p:nvSpPr>
        <p:spPr>
          <a:xfrm>
            <a:off x="4385222" y="3087154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faithful</a:t>
            </a:r>
          </a:p>
        </p:txBody>
      </p:sp>
      <p:sp>
        <p:nvSpPr>
          <p:cNvPr id="48" name="Google Shape;76;p14">
            <a:extLst>
              <a:ext uri="{FF2B5EF4-FFF2-40B4-BE49-F238E27FC236}">
                <a16:creationId xmlns:a16="http://schemas.microsoft.com/office/drawing/2014/main" id="{D432FC57-08F7-4DF8-8E13-174EBE894496}"/>
              </a:ext>
            </a:extLst>
          </p:cNvPr>
          <p:cNvSpPr txBox="1"/>
          <p:nvPr/>
        </p:nvSpPr>
        <p:spPr>
          <a:xfrm>
            <a:off x="5890925" y="3082390"/>
            <a:ext cx="4192203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&amp;  self controlled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Google Shape;76;p14">
            <a:extLst>
              <a:ext uri="{FF2B5EF4-FFF2-40B4-BE49-F238E27FC236}">
                <a16:creationId xmlns:a16="http://schemas.microsoft.com/office/drawing/2014/main" id="{5C50FE01-AED3-4CA7-8831-B3F590CF53C8}"/>
              </a:ext>
            </a:extLst>
          </p:cNvPr>
          <p:cNvSpPr txBox="1"/>
          <p:nvPr/>
        </p:nvSpPr>
        <p:spPr>
          <a:xfrm>
            <a:off x="1868474" y="4140870"/>
            <a:ext cx="5863895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…through the victorious King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F76E669-E9F7-453A-AB07-96B6EDCE87F4}"/>
              </a:ext>
            </a:extLst>
          </p:cNvPr>
          <p:cNvSpPr/>
          <p:nvPr/>
        </p:nvSpPr>
        <p:spPr>
          <a:xfrm>
            <a:off x="161578" y="3785922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Google Shape;76;p14">
            <a:extLst>
              <a:ext uri="{FF2B5EF4-FFF2-40B4-BE49-F238E27FC236}">
                <a16:creationId xmlns:a16="http://schemas.microsoft.com/office/drawing/2014/main" id="{60733781-AB7F-47F2-AE56-22498CBE1599}"/>
              </a:ext>
            </a:extLst>
          </p:cNvPr>
          <p:cNvSpPr txBox="1"/>
          <p:nvPr/>
        </p:nvSpPr>
        <p:spPr>
          <a:xfrm>
            <a:off x="2774539" y="4620227"/>
            <a:ext cx="5863895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FFFF00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who puts his Spirit in you!</a:t>
            </a:r>
          </a:p>
        </p:txBody>
      </p:sp>
    </p:spTree>
    <p:extLst>
      <p:ext uri="{BB962C8B-B14F-4D97-AF65-F5344CB8AC3E}">
        <p14:creationId xmlns:p14="http://schemas.microsoft.com/office/powerpoint/2010/main" val="5249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7" name="Picture 2" descr="Free crown golden yellow vector">
            <a:extLst>
              <a:ext uri="{FF2B5EF4-FFF2-40B4-BE49-F238E27FC236}">
                <a16:creationId xmlns:a16="http://schemas.microsoft.com/office/drawing/2014/main" id="{4C03E58A-F6BC-4B01-979D-A4867F778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ree home houses building vector">
            <a:extLst>
              <a:ext uri="{FF2B5EF4-FFF2-40B4-BE49-F238E27FC236}">
                <a16:creationId xmlns:a16="http://schemas.microsoft.com/office/drawing/2014/main" id="{A90194D9-5150-4187-B6AB-8C8E6AEFA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ree heart red emotional vector">
            <a:extLst>
              <a:ext uri="{FF2B5EF4-FFF2-40B4-BE49-F238E27FC236}">
                <a16:creationId xmlns:a16="http://schemas.microsoft.com/office/drawing/2014/main" id="{752A38DD-55A6-4672-964A-693B82D00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96439AD-5C60-4799-ADBF-5732EEC1D2F7}"/>
              </a:ext>
            </a:extLst>
          </p:cNvPr>
          <p:cNvSpPr txBox="1"/>
          <p:nvPr/>
        </p:nvSpPr>
        <p:spPr>
          <a:xfrm>
            <a:off x="3622026" y="724646"/>
            <a:ext cx="3769374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wider society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987560-2986-4FB3-B1B7-0A94253819C2}"/>
              </a:ext>
            </a:extLst>
          </p:cNvPr>
          <p:cNvSpPr txBox="1"/>
          <p:nvPr/>
        </p:nvSpPr>
        <p:spPr>
          <a:xfrm>
            <a:off x="3931403" y="1942955"/>
            <a:ext cx="3769374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local interactions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B8C235-B43C-4C99-B9D8-A93E7BAFFC94}"/>
              </a:ext>
            </a:extLst>
          </p:cNvPr>
          <p:cNvSpPr txBox="1"/>
          <p:nvPr/>
        </p:nvSpPr>
        <p:spPr>
          <a:xfrm>
            <a:off x="3520227" y="3358236"/>
            <a:ext cx="3769374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personal integrity</a:t>
            </a:r>
          </a:p>
        </p:txBody>
      </p:sp>
    </p:spTree>
    <p:extLst>
      <p:ext uri="{BB962C8B-B14F-4D97-AF65-F5344CB8AC3E}">
        <p14:creationId xmlns:p14="http://schemas.microsoft.com/office/powerpoint/2010/main" val="219657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BF08F1-D9C4-4AC1-896A-7348BAB600AF}"/>
              </a:ext>
            </a:extLst>
          </p:cNvPr>
          <p:cNvSpPr txBox="1"/>
          <p:nvPr/>
        </p:nvSpPr>
        <p:spPr>
          <a:xfrm>
            <a:off x="3622026" y="724646"/>
            <a:ext cx="3769374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wider society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DDBE33-869A-4C82-96A6-3099077AB7D2}"/>
              </a:ext>
            </a:extLst>
          </p:cNvPr>
          <p:cNvSpPr txBox="1"/>
          <p:nvPr/>
        </p:nvSpPr>
        <p:spPr>
          <a:xfrm>
            <a:off x="3931403" y="1942955"/>
            <a:ext cx="3769374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local interactions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DACA20-48B8-40E1-B34B-5B7DE9B81D0F}"/>
              </a:ext>
            </a:extLst>
          </p:cNvPr>
          <p:cNvSpPr txBox="1"/>
          <p:nvPr/>
        </p:nvSpPr>
        <p:spPr>
          <a:xfrm>
            <a:off x="3520227" y="3358236"/>
            <a:ext cx="3769374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b="1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personal integrity</a:t>
            </a:r>
          </a:p>
        </p:txBody>
      </p:sp>
    </p:spTree>
    <p:extLst>
      <p:ext uri="{BB962C8B-B14F-4D97-AF65-F5344CB8AC3E}">
        <p14:creationId xmlns:p14="http://schemas.microsoft.com/office/powerpoint/2010/main" val="19989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8EEFB8B-5331-46F3-9BEF-A5867AEB53EA}"/>
              </a:ext>
            </a:extLst>
          </p:cNvPr>
          <p:cNvSpPr/>
          <p:nvPr/>
        </p:nvSpPr>
        <p:spPr>
          <a:xfrm>
            <a:off x="59361" y="565392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1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8EEFB8B-5331-46F3-9BEF-A5867AEB53EA}"/>
              </a:ext>
            </a:extLst>
          </p:cNvPr>
          <p:cNvSpPr/>
          <p:nvPr/>
        </p:nvSpPr>
        <p:spPr>
          <a:xfrm>
            <a:off x="59361" y="565392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708A1B8-1F20-4AAF-95AE-608A546655C3}"/>
              </a:ext>
            </a:extLst>
          </p:cNvPr>
          <p:cNvSpPr/>
          <p:nvPr/>
        </p:nvSpPr>
        <p:spPr>
          <a:xfrm>
            <a:off x="1257278" y="861788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53957BB-1A65-42FB-A7A7-E1A7B74B7ADF}"/>
              </a:ext>
            </a:extLst>
          </p:cNvPr>
          <p:cNvSpPr/>
          <p:nvPr/>
        </p:nvSpPr>
        <p:spPr>
          <a:xfrm>
            <a:off x="59361" y="565392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AF498F9-4D88-498B-8D8E-2813F14C6913}"/>
              </a:ext>
            </a:extLst>
          </p:cNvPr>
          <p:cNvSpPr/>
          <p:nvPr/>
        </p:nvSpPr>
        <p:spPr>
          <a:xfrm>
            <a:off x="1257278" y="861788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40DB70F-9F55-440A-B7C9-5B2F6BFAE0B6}"/>
              </a:ext>
            </a:extLst>
          </p:cNvPr>
          <p:cNvSpPr/>
          <p:nvPr/>
        </p:nvSpPr>
        <p:spPr>
          <a:xfrm>
            <a:off x="50776" y="935599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E495B207-AAAF-46CE-B076-F62FF6AC54EB}"/>
              </a:ext>
            </a:extLst>
          </p:cNvPr>
          <p:cNvSpPr/>
          <p:nvPr/>
        </p:nvSpPr>
        <p:spPr>
          <a:xfrm>
            <a:off x="1236047" y="2262098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6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2E9280F4-B7B2-438C-B1A9-AB6F4E7FAAEB}"/>
              </a:ext>
            </a:extLst>
          </p:cNvPr>
          <p:cNvSpPr/>
          <p:nvPr/>
        </p:nvSpPr>
        <p:spPr>
          <a:xfrm>
            <a:off x="50776" y="935599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0FDAD86-5C67-4860-980E-ED2A7E348E01}"/>
              </a:ext>
            </a:extLst>
          </p:cNvPr>
          <p:cNvSpPr/>
          <p:nvPr/>
        </p:nvSpPr>
        <p:spPr>
          <a:xfrm>
            <a:off x="1236047" y="2262098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808E23-E567-46B6-8473-150094A2379C}"/>
              </a:ext>
            </a:extLst>
          </p:cNvPr>
          <p:cNvSpPr txBox="1"/>
          <p:nvPr/>
        </p:nvSpPr>
        <p:spPr>
          <a:xfrm>
            <a:off x="-76021" y="-163608"/>
            <a:ext cx="9296042" cy="8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800" b="1" u="sng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Proverbs 25 “All of life is here!”</a:t>
            </a:r>
          </a:p>
        </p:txBody>
      </p:sp>
      <p:pic>
        <p:nvPicPr>
          <p:cNvPr id="9" name="Picture 8" descr="A black background with white text and a light bulb&#10;&#10;Description automatically generated">
            <a:extLst>
              <a:ext uri="{FF2B5EF4-FFF2-40B4-BE49-F238E27FC236}">
                <a16:creationId xmlns:a16="http://schemas.microsoft.com/office/drawing/2014/main" id="{2AA765C6-04C6-4EFF-883A-3C039CD96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78" y="4047202"/>
            <a:ext cx="1970243" cy="1970243"/>
          </a:xfrm>
          <a:prstGeom prst="rect">
            <a:avLst/>
          </a:prstGeom>
        </p:spPr>
      </p:pic>
      <p:sp>
        <p:nvSpPr>
          <p:cNvPr id="15" name="Google Shape;76;p14">
            <a:extLst>
              <a:ext uri="{FF2B5EF4-FFF2-40B4-BE49-F238E27FC236}">
                <a16:creationId xmlns:a16="http://schemas.microsoft.com/office/drawing/2014/main" id="{EBAF8596-FD64-4D0B-8828-B48161C4C30E}"/>
              </a:ext>
            </a:extLst>
          </p:cNvPr>
          <p:cNvSpPr txBox="1"/>
          <p:nvPr/>
        </p:nvSpPr>
        <p:spPr>
          <a:xfrm>
            <a:off x="161579" y="518026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v1-7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9C9CBD-6313-4953-A6A9-2C87B35EC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77" y="4730607"/>
            <a:ext cx="1269068" cy="589008"/>
          </a:xfrm>
          <a:prstGeom prst="rect">
            <a:avLst/>
          </a:prstGeom>
        </p:spPr>
      </p:pic>
      <p:pic>
        <p:nvPicPr>
          <p:cNvPr id="1026" name="Picture 2" descr="Free crown golden yellow vector">
            <a:extLst>
              <a:ext uri="{FF2B5EF4-FFF2-40B4-BE49-F238E27FC236}">
                <a16:creationId xmlns:a16="http://schemas.microsoft.com/office/drawing/2014/main" id="{2A08B2BC-9469-4AF3-B8A8-7774D7F5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20" y="689702"/>
            <a:ext cx="1473769" cy="10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6;p14">
            <a:extLst>
              <a:ext uri="{FF2B5EF4-FFF2-40B4-BE49-F238E27FC236}">
                <a16:creationId xmlns:a16="http://schemas.microsoft.com/office/drawing/2014/main" id="{38FF8F89-B5F1-4E7E-9E26-F65AEF6E032D}"/>
              </a:ext>
            </a:extLst>
          </p:cNvPr>
          <p:cNvSpPr txBox="1"/>
          <p:nvPr/>
        </p:nvSpPr>
        <p:spPr>
          <a:xfrm>
            <a:off x="3736304" y="503009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28" name="Google Shape;76;p14">
            <a:extLst>
              <a:ext uri="{FF2B5EF4-FFF2-40B4-BE49-F238E27FC236}">
                <a16:creationId xmlns:a16="http://schemas.microsoft.com/office/drawing/2014/main" id="{57CA4387-4483-4ADC-881A-C8A94B98645A}"/>
              </a:ext>
            </a:extLst>
          </p:cNvPr>
          <p:cNvSpPr txBox="1"/>
          <p:nvPr/>
        </p:nvSpPr>
        <p:spPr>
          <a:xfrm>
            <a:off x="161579" y="877070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v8-10</a:t>
            </a:r>
          </a:p>
        </p:txBody>
      </p:sp>
      <p:sp>
        <p:nvSpPr>
          <p:cNvPr id="29" name="Google Shape;76;p14">
            <a:extLst>
              <a:ext uri="{FF2B5EF4-FFF2-40B4-BE49-F238E27FC236}">
                <a16:creationId xmlns:a16="http://schemas.microsoft.com/office/drawing/2014/main" id="{80EA29BA-DAED-47BC-BC8B-0E3DFC95DDE1}"/>
              </a:ext>
            </a:extLst>
          </p:cNvPr>
          <p:cNvSpPr txBox="1"/>
          <p:nvPr/>
        </p:nvSpPr>
        <p:spPr>
          <a:xfrm>
            <a:off x="161578" y="1234146"/>
            <a:ext cx="1133822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v11-12</a:t>
            </a:r>
          </a:p>
        </p:txBody>
      </p:sp>
      <p:sp>
        <p:nvSpPr>
          <p:cNvPr id="30" name="Google Shape;76;p14">
            <a:extLst>
              <a:ext uri="{FF2B5EF4-FFF2-40B4-BE49-F238E27FC236}">
                <a16:creationId xmlns:a16="http://schemas.microsoft.com/office/drawing/2014/main" id="{38BCC318-5737-40C4-85A1-75A56FD3EED8}"/>
              </a:ext>
            </a:extLst>
          </p:cNvPr>
          <p:cNvSpPr txBox="1"/>
          <p:nvPr/>
        </p:nvSpPr>
        <p:spPr>
          <a:xfrm>
            <a:off x="161577" y="1578033"/>
            <a:ext cx="134298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v13-14</a:t>
            </a:r>
          </a:p>
        </p:txBody>
      </p:sp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CB44E2DF-E580-43C8-AB79-EEC4BAF7EA2E}"/>
              </a:ext>
            </a:extLst>
          </p:cNvPr>
          <p:cNvSpPr txBox="1"/>
          <p:nvPr/>
        </p:nvSpPr>
        <p:spPr>
          <a:xfrm>
            <a:off x="161577" y="1937077"/>
            <a:ext cx="929391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v15</a:t>
            </a:r>
          </a:p>
        </p:txBody>
      </p:sp>
      <p:sp>
        <p:nvSpPr>
          <p:cNvPr id="32" name="Google Shape;76;p14">
            <a:extLst>
              <a:ext uri="{FF2B5EF4-FFF2-40B4-BE49-F238E27FC236}">
                <a16:creationId xmlns:a16="http://schemas.microsoft.com/office/drawing/2014/main" id="{DD4D5412-7679-4B6C-9AA1-18C7046A46F8}"/>
              </a:ext>
            </a:extLst>
          </p:cNvPr>
          <p:cNvSpPr txBox="1"/>
          <p:nvPr/>
        </p:nvSpPr>
        <p:spPr>
          <a:xfrm>
            <a:off x="161576" y="2284628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v16-17</a:t>
            </a:r>
          </a:p>
        </p:txBody>
      </p:sp>
      <p:sp>
        <p:nvSpPr>
          <p:cNvPr id="33" name="Google Shape;76;p14">
            <a:extLst>
              <a:ext uri="{FF2B5EF4-FFF2-40B4-BE49-F238E27FC236}">
                <a16:creationId xmlns:a16="http://schemas.microsoft.com/office/drawing/2014/main" id="{941F40A0-13CA-4398-9DB1-CEF19D7276E2}"/>
              </a:ext>
            </a:extLst>
          </p:cNvPr>
          <p:cNvSpPr txBox="1"/>
          <p:nvPr/>
        </p:nvSpPr>
        <p:spPr>
          <a:xfrm>
            <a:off x="161576" y="2637412"/>
            <a:ext cx="1524349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v18-20</a:t>
            </a:r>
          </a:p>
        </p:txBody>
      </p:sp>
      <p:sp>
        <p:nvSpPr>
          <p:cNvPr id="34" name="Google Shape;76;p14">
            <a:extLst>
              <a:ext uri="{FF2B5EF4-FFF2-40B4-BE49-F238E27FC236}">
                <a16:creationId xmlns:a16="http://schemas.microsoft.com/office/drawing/2014/main" id="{7E56FC1B-0E1A-4905-8B3E-7144D82407A5}"/>
              </a:ext>
            </a:extLst>
          </p:cNvPr>
          <p:cNvSpPr txBox="1"/>
          <p:nvPr/>
        </p:nvSpPr>
        <p:spPr>
          <a:xfrm>
            <a:off x="161576" y="2996456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v21-22</a:t>
            </a:r>
          </a:p>
        </p:txBody>
      </p:sp>
      <p:sp>
        <p:nvSpPr>
          <p:cNvPr id="35" name="Google Shape;76;p14">
            <a:extLst>
              <a:ext uri="{FF2B5EF4-FFF2-40B4-BE49-F238E27FC236}">
                <a16:creationId xmlns:a16="http://schemas.microsoft.com/office/drawing/2014/main" id="{F37AF73C-6161-43F8-81EC-1C949F2B765D}"/>
              </a:ext>
            </a:extLst>
          </p:cNvPr>
          <p:cNvSpPr txBox="1"/>
          <p:nvPr/>
        </p:nvSpPr>
        <p:spPr>
          <a:xfrm>
            <a:off x="161575" y="3344007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v23-24</a:t>
            </a:r>
          </a:p>
        </p:txBody>
      </p:sp>
      <p:sp>
        <p:nvSpPr>
          <p:cNvPr id="36" name="Google Shape;76;p14">
            <a:extLst>
              <a:ext uri="{FF2B5EF4-FFF2-40B4-BE49-F238E27FC236}">
                <a16:creationId xmlns:a16="http://schemas.microsoft.com/office/drawing/2014/main" id="{7334FA8F-1426-4A6A-8A7E-18EEC52A551B}"/>
              </a:ext>
            </a:extLst>
          </p:cNvPr>
          <p:cNvSpPr txBox="1"/>
          <p:nvPr/>
        </p:nvSpPr>
        <p:spPr>
          <a:xfrm>
            <a:off x="161575" y="3694332"/>
            <a:ext cx="1342986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v25-26</a:t>
            </a:r>
          </a:p>
        </p:txBody>
      </p:sp>
      <p:sp>
        <p:nvSpPr>
          <p:cNvPr id="37" name="Google Shape;76;p14">
            <a:extLst>
              <a:ext uri="{FF2B5EF4-FFF2-40B4-BE49-F238E27FC236}">
                <a16:creationId xmlns:a16="http://schemas.microsoft.com/office/drawing/2014/main" id="{9EF0851C-2CAA-4507-A6CB-B350053556B5}"/>
              </a:ext>
            </a:extLst>
          </p:cNvPr>
          <p:cNvSpPr txBox="1"/>
          <p:nvPr/>
        </p:nvSpPr>
        <p:spPr>
          <a:xfrm>
            <a:off x="161575" y="4040089"/>
            <a:ext cx="1610074" cy="45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v27-28</a:t>
            </a:r>
          </a:p>
        </p:txBody>
      </p:sp>
      <p:sp>
        <p:nvSpPr>
          <p:cNvPr id="38" name="Google Shape;76;p14">
            <a:extLst>
              <a:ext uri="{FF2B5EF4-FFF2-40B4-BE49-F238E27FC236}">
                <a16:creationId xmlns:a16="http://schemas.microsoft.com/office/drawing/2014/main" id="{709DFD8E-AD57-40BA-9C82-D08C0FECBAFD}"/>
              </a:ext>
            </a:extLst>
          </p:cNvPr>
          <p:cNvSpPr txBox="1"/>
          <p:nvPr/>
        </p:nvSpPr>
        <p:spPr>
          <a:xfrm>
            <a:off x="3736304" y="998096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leaders…</a:t>
            </a:r>
          </a:p>
        </p:txBody>
      </p:sp>
      <p:sp>
        <p:nvSpPr>
          <p:cNvPr id="39" name="Google Shape;76;p14">
            <a:extLst>
              <a:ext uri="{FF2B5EF4-FFF2-40B4-BE49-F238E27FC236}">
                <a16:creationId xmlns:a16="http://schemas.microsoft.com/office/drawing/2014/main" id="{CC969B11-0F70-4B33-9B52-AFE16E964E7A}"/>
              </a:ext>
            </a:extLst>
          </p:cNvPr>
          <p:cNvSpPr txBox="1"/>
          <p:nvPr/>
        </p:nvSpPr>
        <p:spPr>
          <a:xfrm>
            <a:off x="4385222" y="503009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humble</a:t>
            </a:r>
          </a:p>
        </p:txBody>
      </p:sp>
      <p:sp>
        <p:nvSpPr>
          <p:cNvPr id="41" name="Google Shape;76;p14">
            <a:extLst>
              <a:ext uri="{FF2B5EF4-FFF2-40B4-BE49-F238E27FC236}">
                <a16:creationId xmlns:a16="http://schemas.microsoft.com/office/drawing/2014/main" id="{5FF3E612-3962-4C6C-B083-801A8D2FA0CA}"/>
              </a:ext>
            </a:extLst>
          </p:cNvPr>
          <p:cNvSpPr txBox="1"/>
          <p:nvPr/>
        </p:nvSpPr>
        <p:spPr>
          <a:xfrm>
            <a:off x="3736304" y="1793702"/>
            <a:ext cx="5331496" cy="61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Be</a:t>
            </a:r>
          </a:p>
        </p:txBody>
      </p:sp>
      <p:sp>
        <p:nvSpPr>
          <p:cNvPr id="42" name="Google Shape;76;p14">
            <a:extLst>
              <a:ext uri="{FF2B5EF4-FFF2-40B4-BE49-F238E27FC236}">
                <a16:creationId xmlns:a16="http://schemas.microsoft.com/office/drawing/2014/main" id="{4B7C5462-D4F4-4E25-B8FA-6EE344603015}"/>
              </a:ext>
            </a:extLst>
          </p:cNvPr>
          <p:cNvSpPr txBox="1"/>
          <p:nvPr/>
        </p:nvSpPr>
        <p:spPr>
          <a:xfrm>
            <a:off x="3736304" y="2288789"/>
            <a:ext cx="569790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towards  neighbours…</a:t>
            </a:r>
          </a:p>
        </p:txBody>
      </p:sp>
      <p:sp>
        <p:nvSpPr>
          <p:cNvPr id="43" name="Google Shape;76;p14">
            <a:extLst>
              <a:ext uri="{FF2B5EF4-FFF2-40B4-BE49-F238E27FC236}">
                <a16:creationId xmlns:a16="http://schemas.microsoft.com/office/drawing/2014/main" id="{D3AE1764-2632-484C-A3DB-CAA9F80163B3}"/>
              </a:ext>
            </a:extLst>
          </p:cNvPr>
          <p:cNvSpPr txBox="1"/>
          <p:nvPr/>
        </p:nvSpPr>
        <p:spPr>
          <a:xfrm>
            <a:off x="4385222" y="1793702"/>
            <a:ext cx="1540546" cy="61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chemeClr val="bg1"/>
                </a:solidFill>
                <a:latin typeface="Franklin Gothic Medium" panose="020B0603020102020204" pitchFamily="34" charset="0"/>
                <a:cs typeface="Fredoka" pitchFamily="2" charset="-79"/>
                <a:sym typeface="Corbel"/>
              </a:rPr>
              <a:t>patient</a:t>
            </a:r>
          </a:p>
        </p:txBody>
      </p:sp>
      <p:pic>
        <p:nvPicPr>
          <p:cNvPr id="1028" name="Picture 4" descr="Free home houses building vector">
            <a:extLst>
              <a:ext uri="{FF2B5EF4-FFF2-40B4-BE49-F238E27FC236}">
                <a16:creationId xmlns:a16="http://schemas.microsoft.com/office/drawing/2014/main" id="{88917CBB-1AC7-49B8-8752-F0C449114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3" t="10477"/>
          <a:stretch/>
        </p:blipFill>
        <p:spPr bwMode="auto">
          <a:xfrm>
            <a:off x="1519583" y="1563748"/>
            <a:ext cx="2159343" cy="15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heart red emotional vector">
            <a:extLst>
              <a:ext uri="{FF2B5EF4-FFF2-40B4-BE49-F238E27FC236}">
                <a16:creationId xmlns:a16="http://schemas.microsoft.com/office/drawing/2014/main" id="{23983D3A-C6A1-4708-996B-2458DF3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9" y="3178907"/>
            <a:ext cx="1424081" cy="13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2E9280F4-B7B2-438C-B1A9-AB6F4E7FAAEB}"/>
              </a:ext>
            </a:extLst>
          </p:cNvPr>
          <p:cNvSpPr/>
          <p:nvPr/>
        </p:nvSpPr>
        <p:spPr>
          <a:xfrm>
            <a:off x="156976" y="1296537"/>
            <a:ext cx="1133822" cy="5839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0FDAD86-5C67-4860-980E-ED2A7E348E01}"/>
              </a:ext>
            </a:extLst>
          </p:cNvPr>
          <p:cNvSpPr/>
          <p:nvPr/>
        </p:nvSpPr>
        <p:spPr>
          <a:xfrm>
            <a:off x="1236047" y="2262098"/>
            <a:ext cx="342890" cy="575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4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9693</TotalTime>
  <Words>631</Words>
  <Application>Microsoft Office PowerPoint</Application>
  <PresentationFormat>On-screen Show (4:3)</PresentationFormat>
  <Paragraphs>345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Fredoka</vt:lpstr>
      <vt:lpstr>Times New Roman</vt:lpstr>
      <vt:lpstr>Corbel</vt:lpstr>
      <vt:lpstr>Calibri Light</vt:lpstr>
      <vt:lpstr>Calibri</vt:lpstr>
      <vt:lpstr>Arial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256</cp:revision>
  <dcterms:modified xsi:type="dcterms:W3CDTF">2024-03-08T22:07:30Z</dcterms:modified>
</cp:coreProperties>
</file>