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7"/>
  </p:notesMasterIdLst>
  <p:handoutMasterIdLst>
    <p:handoutMasterId r:id="rId8"/>
  </p:handoutMasterIdLst>
  <p:sldIdLst>
    <p:sldId id="261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08" autoAdjust="0"/>
    <p:restoredTop sz="94660"/>
  </p:normalViewPr>
  <p:slideViewPr>
    <p:cSldViewPr snapToGrid="0">
      <p:cViewPr>
        <p:scale>
          <a:sx n="50" d="100"/>
          <a:sy n="50" d="100"/>
        </p:scale>
        <p:origin x="13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90"/>
            <a:ext cx="77724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09600" y="1600200"/>
            <a:ext cx="79248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962527"/>
            <a:ext cx="7885113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462340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3/29/2024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3/29/2024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3/29/2024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3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3/29/2024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725924" y="1539240"/>
            <a:ext cx="3323654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2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3/29/2024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2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2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6000" dirty="0">
                <a:latin typeface="Bahnschrift SemiCondensed" panose="020B0502040204020203" pitchFamily="34" charset="0"/>
              </a:rPr>
              <a:t>“WHAT DID I TELL YOU?!”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0CF6D4-E33D-4195-956D-B66EC28D7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4" y="4197492"/>
            <a:ext cx="1540780" cy="715117"/>
          </a:xfrm>
          <a:prstGeom prst="rect">
            <a:avLst/>
          </a:prstGeom>
        </p:spPr>
      </p:pic>
      <p:sp>
        <p:nvSpPr>
          <p:cNvPr id="11" name="Title 12">
            <a:extLst>
              <a:ext uri="{FF2B5EF4-FFF2-40B4-BE49-F238E27FC236}">
                <a16:creationId xmlns:a16="http://schemas.microsoft.com/office/drawing/2014/main" id="{E67B5AD0-5953-40F5-BF9C-81E262940739}"/>
              </a:ext>
            </a:extLst>
          </p:cNvPr>
          <p:cNvSpPr txBox="1">
            <a:spLocks/>
          </p:cNvSpPr>
          <p:nvPr/>
        </p:nvSpPr>
        <p:spPr>
          <a:xfrm>
            <a:off x="0" y="4912609"/>
            <a:ext cx="2479828" cy="4299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EASTER 2024</a:t>
            </a:r>
            <a:endParaRPr lang="en-US" sz="5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E8043-8D78-4A6E-B1CE-2610CC3FD3BF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1983DAA-1523-4B8C-BDE3-9D6F4208E1FC}"/>
              </a:ext>
            </a:extLst>
          </p:cNvPr>
          <p:cNvSpPr txBox="1">
            <a:spLocks/>
          </p:cNvSpPr>
          <p:nvPr/>
        </p:nvSpPr>
        <p:spPr>
          <a:xfrm>
            <a:off x="2335027" y="1054298"/>
            <a:ext cx="344140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confused!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333BF98C-FB3C-46C6-8836-E3F7FEE206E0}"/>
              </a:ext>
            </a:extLst>
          </p:cNvPr>
          <p:cNvSpPr txBox="1">
            <a:spLocks/>
          </p:cNvSpPr>
          <p:nvPr/>
        </p:nvSpPr>
        <p:spPr>
          <a:xfrm>
            <a:off x="144800" y="1043468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Scene 1 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17F88CB5-81A9-4C64-AA6F-E311CA40A8FA}"/>
              </a:ext>
            </a:extLst>
          </p:cNvPr>
          <p:cNvSpPr txBox="1">
            <a:spLocks/>
          </p:cNvSpPr>
          <p:nvPr/>
        </p:nvSpPr>
        <p:spPr>
          <a:xfrm>
            <a:off x="144800" y="1945391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Scene 2 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BB5C4CD8-6E43-42C7-8A0D-D36CF2D40B37}"/>
              </a:ext>
            </a:extLst>
          </p:cNvPr>
          <p:cNvSpPr txBox="1">
            <a:spLocks/>
          </p:cNvSpPr>
          <p:nvPr/>
        </p:nvSpPr>
        <p:spPr>
          <a:xfrm>
            <a:off x="144800" y="2840551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Scene 3 </a:t>
            </a:r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32CF0E4D-C217-4981-B965-A685BDEC76CD}"/>
              </a:ext>
            </a:extLst>
          </p:cNvPr>
          <p:cNvSpPr txBox="1">
            <a:spLocks/>
          </p:cNvSpPr>
          <p:nvPr/>
        </p:nvSpPr>
        <p:spPr>
          <a:xfrm>
            <a:off x="2335027" y="2851381"/>
            <a:ext cx="344140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CHEERFUL!</a:t>
            </a:r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C4EC7F32-D654-47BD-A3AB-C1C0840A44EC}"/>
              </a:ext>
            </a:extLst>
          </p:cNvPr>
          <p:cNvSpPr txBox="1">
            <a:spLocks/>
          </p:cNvSpPr>
          <p:nvPr/>
        </p:nvSpPr>
        <p:spPr>
          <a:xfrm>
            <a:off x="2335027" y="1958959"/>
            <a:ext cx="566065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CHRIST</a:t>
            </a:r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97A1CEB0-8530-4304-AEFC-4983E3E4717A}"/>
              </a:ext>
            </a:extLst>
          </p:cNvPr>
          <p:cNvSpPr txBox="1">
            <a:spLocks/>
          </p:cNvSpPr>
          <p:nvPr/>
        </p:nvSpPr>
        <p:spPr>
          <a:xfrm>
            <a:off x="7322681" y="1802637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(v25-31) </a:t>
            </a: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8ED40FF5-C4A4-40FE-80F5-8497CA3B0199}"/>
              </a:ext>
            </a:extLst>
          </p:cNvPr>
          <p:cNvSpPr txBox="1">
            <a:spLocks/>
          </p:cNvSpPr>
          <p:nvPr/>
        </p:nvSpPr>
        <p:spPr>
          <a:xfrm>
            <a:off x="7322681" y="934932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(v13-24) </a:t>
            </a:r>
          </a:p>
        </p:txBody>
      </p:sp>
      <p:sp>
        <p:nvSpPr>
          <p:cNvPr id="17" name="Title 12">
            <a:extLst>
              <a:ext uri="{FF2B5EF4-FFF2-40B4-BE49-F238E27FC236}">
                <a16:creationId xmlns:a16="http://schemas.microsoft.com/office/drawing/2014/main" id="{C9DFF05F-92E4-4942-90B4-FF42B0C56DBA}"/>
              </a:ext>
            </a:extLst>
          </p:cNvPr>
          <p:cNvSpPr txBox="1">
            <a:spLocks/>
          </p:cNvSpPr>
          <p:nvPr/>
        </p:nvSpPr>
        <p:spPr>
          <a:xfrm>
            <a:off x="7322680" y="2759755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(v32-35) </a:t>
            </a:r>
          </a:p>
        </p:txBody>
      </p:sp>
      <p:sp>
        <p:nvSpPr>
          <p:cNvPr id="19" name="Title 12">
            <a:extLst>
              <a:ext uri="{FF2B5EF4-FFF2-40B4-BE49-F238E27FC236}">
                <a16:creationId xmlns:a16="http://schemas.microsoft.com/office/drawing/2014/main" id="{B1A2502D-E5F3-4B08-87D9-00D3A08D6CEB}"/>
              </a:ext>
            </a:extLst>
          </p:cNvPr>
          <p:cNvSpPr txBox="1">
            <a:spLocks/>
          </p:cNvSpPr>
          <p:nvPr/>
        </p:nvSpPr>
        <p:spPr>
          <a:xfrm>
            <a:off x="4170404" y="1878032"/>
            <a:ext cx="566065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Bahnschrift SemiCondensed" panose="020B0502040204020203" pitchFamily="34" charset="0"/>
              </a:rPr>
              <a:t>(OF THE BIBLE)</a:t>
            </a:r>
            <a:endParaRPr lang="en-US" sz="4400" dirty="0">
              <a:latin typeface="Bahnschrift SemiCondensed" panose="020B0502040204020203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1FE6D58-F137-4FAA-8ADC-E4C5A66CB1CF}"/>
              </a:ext>
            </a:extLst>
          </p:cNvPr>
          <p:cNvSpPr/>
          <p:nvPr/>
        </p:nvSpPr>
        <p:spPr>
          <a:xfrm>
            <a:off x="119026" y="2186468"/>
            <a:ext cx="2058580" cy="1143000"/>
          </a:xfrm>
          <a:prstGeom prst="ellipse">
            <a:avLst/>
          </a:prstGeom>
          <a:noFill/>
          <a:ln w="66675" cmpd="sng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2">
            <a:extLst>
              <a:ext uri="{FF2B5EF4-FFF2-40B4-BE49-F238E27FC236}">
                <a16:creationId xmlns:a16="http://schemas.microsoft.com/office/drawing/2014/main" id="{7A0984D5-D636-421A-B189-C36CAA7428EA}"/>
              </a:ext>
            </a:extLst>
          </p:cNvPr>
          <p:cNvSpPr txBox="1">
            <a:spLocks/>
          </p:cNvSpPr>
          <p:nvPr/>
        </p:nvSpPr>
        <p:spPr>
          <a:xfrm>
            <a:off x="926724" y="396554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>
                <a:latin typeface="Bahnschrift SemiCondensed" panose="020B0502040204020203" pitchFamily="34" charset="0"/>
              </a:rPr>
              <a:t>Page 1061</a:t>
            </a:r>
          </a:p>
        </p:txBody>
      </p:sp>
    </p:spTree>
    <p:extLst>
      <p:ext uri="{BB962C8B-B14F-4D97-AF65-F5344CB8AC3E}">
        <p14:creationId xmlns:p14="http://schemas.microsoft.com/office/powerpoint/2010/main" val="316444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00451 0.1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6000" dirty="0">
                <a:latin typeface="Bahnschrift SemiCondensed" panose="020B0502040204020203" pitchFamily="34" charset="0"/>
              </a:rPr>
              <a:t>“WHAT DID I TELL YOU?!”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0CF6D4-E33D-4195-956D-B66EC28D7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4" y="4197492"/>
            <a:ext cx="1540780" cy="715117"/>
          </a:xfrm>
          <a:prstGeom prst="rect">
            <a:avLst/>
          </a:prstGeom>
        </p:spPr>
      </p:pic>
      <p:sp>
        <p:nvSpPr>
          <p:cNvPr id="11" name="Title 12">
            <a:extLst>
              <a:ext uri="{FF2B5EF4-FFF2-40B4-BE49-F238E27FC236}">
                <a16:creationId xmlns:a16="http://schemas.microsoft.com/office/drawing/2014/main" id="{E67B5AD0-5953-40F5-BF9C-81E262940739}"/>
              </a:ext>
            </a:extLst>
          </p:cNvPr>
          <p:cNvSpPr txBox="1">
            <a:spLocks/>
          </p:cNvSpPr>
          <p:nvPr/>
        </p:nvSpPr>
        <p:spPr>
          <a:xfrm>
            <a:off x="0" y="4912609"/>
            <a:ext cx="2479828" cy="4299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EASTER 2024</a:t>
            </a:r>
            <a:endParaRPr lang="en-US" sz="5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E8043-8D78-4A6E-B1CE-2610CC3FD3BF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1983DAA-1523-4B8C-BDE3-9D6F4208E1FC}"/>
              </a:ext>
            </a:extLst>
          </p:cNvPr>
          <p:cNvSpPr txBox="1">
            <a:spLocks/>
          </p:cNvSpPr>
          <p:nvPr/>
        </p:nvSpPr>
        <p:spPr>
          <a:xfrm>
            <a:off x="2335027" y="1054298"/>
            <a:ext cx="344140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confused!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333BF98C-FB3C-46C6-8836-E3F7FEE206E0}"/>
              </a:ext>
            </a:extLst>
          </p:cNvPr>
          <p:cNvSpPr txBox="1">
            <a:spLocks/>
          </p:cNvSpPr>
          <p:nvPr/>
        </p:nvSpPr>
        <p:spPr>
          <a:xfrm>
            <a:off x="144800" y="1043468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Scene 1 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17F88CB5-81A9-4C64-AA6F-E311CA40A8FA}"/>
              </a:ext>
            </a:extLst>
          </p:cNvPr>
          <p:cNvSpPr txBox="1">
            <a:spLocks/>
          </p:cNvSpPr>
          <p:nvPr/>
        </p:nvSpPr>
        <p:spPr>
          <a:xfrm>
            <a:off x="144800" y="1945391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Scene 2 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BB5C4CD8-6E43-42C7-8A0D-D36CF2D40B37}"/>
              </a:ext>
            </a:extLst>
          </p:cNvPr>
          <p:cNvSpPr txBox="1">
            <a:spLocks/>
          </p:cNvSpPr>
          <p:nvPr/>
        </p:nvSpPr>
        <p:spPr>
          <a:xfrm>
            <a:off x="144800" y="2840551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Scene 3 </a:t>
            </a:r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C4EC7F32-D654-47BD-A3AB-C1C0840A44EC}"/>
              </a:ext>
            </a:extLst>
          </p:cNvPr>
          <p:cNvSpPr txBox="1">
            <a:spLocks/>
          </p:cNvSpPr>
          <p:nvPr/>
        </p:nvSpPr>
        <p:spPr>
          <a:xfrm>
            <a:off x="2335027" y="1958959"/>
            <a:ext cx="566065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CHRIST</a:t>
            </a:r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97A1CEB0-8530-4304-AEFC-4983E3E4717A}"/>
              </a:ext>
            </a:extLst>
          </p:cNvPr>
          <p:cNvSpPr txBox="1">
            <a:spLocks/>
          </p:cNvSpPr>
          <p:nvPr/>
        </p:nvSpPr>
        <p:spPr>
          <a:xfrm>
            <a:off x="7322681" y="1802637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(v25-31) </a:t>
            </a: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8ED40FF5-C4A4-40FE-80F5-8497CA3B0199}"/>
              </a:ext>
            </a:extLst>
          </p:cNvPr>
          <p:cNvSpPr txBox="1">
            <a:spLocks/>
          </p:cNvSpPr>
          <p:nvPr/>
        </p:nvSpPr>
        <p:spPr>
          <a:xfrm>
            <a:off x="7322681" y="934932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(v13-24) </a:t>
            </a:r>
          </a:p>
        </p:txBody>
      </p:sp>
      <p:sp>
        <p:nvSpPr>
          <p:cNvPr id="17" name="Title 12">
            <a:extLst>
              <a:ext uri="{FF2B5EF4-FFF2-40B4-BE49-F238E27FC236}">
                <a16:creationId xmlns:a16="http://schemas.microsoft.com/office/drawing/2014/main" id="{C9DFF05F-92E4-4942-90B4-FF42B0C56DBA}"/>
              </a:ext>
            </a:extLst>
          </p:cNvPr>
          <p:cNvSpPr txBox="1">
            <a:spLocks/>
          </p:cNvSpPr>
          <p:nvPr/>
        </p:nvSpPr>
        <p:spPr>
          <a:xfrm>
            <a:off x="7322680" y="2759755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(v32-35) </a:t>
            </a:r>
          </a:p>
        </p:txBody>
      </p:sp>
      <p:sp>
        <p:nvSpPr>
          <p:cNvPr id="19" name="Title 12">
            <a:extLst>
              <a:ext uri="{FF2B5EF4-FFF2-40B4-BE49-F238E27FC236}">
                <a16:creationId xmlns:a16="http://schemas.microsoft.com/office/drawing/2014/main" id="{B1A2502D-E5F3-4B08-87D9-00D3A08D6CEB}"/>
              </a:ext>
            </a:extLst>
          </p:cNvPr>
          <p:cNvSpPr txBox="1">
            <a:spLocks/>
          </p:cNvSpPr>
          <p:nvPr/>
        </p:nvSpPr>
        <p:spPr>
          <a:xfrm>
            <a:off x="4170404" y="1878032"/>
            <a:ext cx="566065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Bahnschrift SemiCondensed" panose="020B0502040204020203" pitchFamily="34" charset="0"/>
              </a:rPr>
              <a:t>(OF THE BIBLE)</a:t>
            </a:r>
            <a:endParaRPr lang="en-US" sz="4400" dirty="0">
              <a:latin typeface="Bahnschrift SemiCondensed" panose="020B0502040204020203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1FE6D58-F137-4FAA-8ADC-E4C5A66CB1CF}"/>
              </a:ext>
            </a:extLst>
          </p:cNvPr>
          <p:cNvSpPr/>
          <p:nvPr/>
        </p:nvSpPr>
        <p:spPr>
          <a:xfrm>
            <a:off x="119026" y="3072870"/>
            <a:ext cx="2058580" cy="1143000"/>
          </a:xfrm>
          <a:prstGeom prst="ellipse">
            <a:avLst/>
          </a:prstGeom>
          <a:noFill/>
          <a:ln w="66675" cmpd="sng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2">
            <a:extLst>
              <a:ext uri="{FF2B5EF4-FFF2-40B4-BE49-F238E27FC236}">
                <a16:creationId xmlns:a16="http://schemas.microsoft.com/office/drawing/2014/main" id="{B0B40C6E-DD92-475C-AC23-8AB4E27AF6D7}"/>
              </a:ext>
            </a:extLst>
          </p:cNvPr>
          <p:cNvSpPr txBox="1">
            <a:spLocks/>
          </p:cNvSpPr>
          <p:nvPr/>
        </p:nvSpPr>
        <p:spPr>
          <a:xfrm>
            <a:off x="2646751" y="3549780"/>
            <a:ext cx="566065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Bahnschrift SemiCondensed" panose="020B0502040204020203" pitchFamily="34" charset="0"/>
              </a:rPr>
              <a:t>Q1: Do you love your Bible? </a:t>
            </a:r>
            <a:endParaRPr lang="en-US" sz="4400" dirty="0">
              <a:latin typeface="Bahnschrift SemiCondensed" panose="020B0502040204020203" pitchFamily="34" charset="0"/>
            </a:endParaRPr>
          </a:p>
        </p:txBody>
      </p:sp>
      <p:sp>
        <p:nvSpPr>
          <p:cNvPr id="20" name="Title 12">
            <a:extLst>
              <a:ext uri="{FF2B5EF4-FFF2-40B4-BE49-F238E27FC236}">
                <a16:creationId xmlns:a16="http://schemas.microsoft.com/office/drawing/2014/main" id="{BD9BB195-547B-4E28-B1A7-6DCF28A50658}"/>
              </a:ext>
            </a:extLst>
          </p:cNvPr>
          <p:cNvSpPr txBox="1">
            <a:spLocks/>
          </p:cNvSpPr>
          <p:nvPr/>
        </p:nvSpPr>
        <p:spPr>
          <a:xfrm>
            <a:off x="2646751" y="4121280"/>
            <a:ext cx="6378223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Bahnschrift SemiCondensed" panose="020B0502040204020203" pitchFamily="34" charset="0"/>
              </a:rPr>
              <a:t>Q2: Do you love your SAVIOUR? </a:t>
            </a:r>
            <a:endParaRPr lang="en-US" sz="4400" dirty="0">
              <a:latin typeface="Bahnschrift SemiCondensed" panose="020B0502040204020203" pitchFamily="34" charset="0"/>
            </a:endParaRPr>
          </a:p>
        </p:txBody>
      </p:sp>
      <p:sp>
        <p:nvSpPr>
          <p:cNvPr id="21" name="Title 12">
            <a:extLst>
              <a:ext uri="{FF2B5EF4-FFF2-40B4-BE49-F238E27FC236}">
                <a16:creationId xmlns:a16="http://schemas.microsoft.com/office/drawing/2014/main" id="{6B60660C-6955-41A2-9A0C-50A8BFCD479E}"/>
              </a:ext>
            </a:extLst>
          </p:cNvPr>
          <p:cNvSpPr txBox="1">
            <a:spLocks/>
          </p:cNvSpPr>
          <p:nvPr/>
        </p:nvSpPr>
        <p:spPr>
          <a:xfrm>
            <a:off x="2335027" y="2851381"/>
            <a:ext cx="344140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CHEERFUL!</a:t>
            </a:r>
          </a:p>
        </p:txBody>
      </p:sp>
    </p:spTree>
    <p:extLst>
      <p:ext uri="{BB962C8B-B14F-4D97-AF65-F5344CB8AC3E}">
        <p14:creationId xmlns:p14="http://schemas.microsoft.com/office/powerpoint/2010/main" val="281586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466E1E68-C1A8-4BB0-BC55-494FA3A4D8AF}" vid="{0F04AA04-35D5-4457-B275-01E58ADDD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DC6412-8CE7-4C8A-96E9-2669F16D17E8}">
  <ds:schemaRefs>
    <ds:schemaRef ds:uri="40262f94-9f35-4ac3-9a90-690165a166b7"/>
    <ds:schemaRef ds:uri="a4f35948-e619-41b3-aa29-22878b09cfd2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1578</TotalTime>
  <Words>86</Words>
  <Application>Microsoft Office PowerPoint</Application>
  <PresentationFormat>On-screen Show (4:3)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Bahnschrift SemiCondensed</vt:lpstr>
      <vt:lpstr>Ocean design template</vt:lpstr>
      <vt:lpstr>“WHAT DID I TELL YOU?!”</vt:lpstr>
      <vt:lpstr>“WHAT DID I TELL YOU?!”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Newcombe</dc:creator>
  <cp:lastModifiedBy>Charlie Newcombe</cp:lastModifiedBy>
  <cp:revision>27</cp:revision>
  <dcterms:created xsi:type="dcterms:W3CDTF">2020-04-10T13:51:21Z</dcterms:created>
  <dcterms:modified xsi:type="dcterms:W3CDTF">2024-03-29T17:30:10Z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