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3" r:id="rId2"/>
    <p:sldId id="313" r:id="rId3"/>
    <p:sldId id="314" r:id="rId4"/>
    <p:sldId id="31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D3DF"/>
    <a:srgbClr val="4F4024"/>
    <a:srgbClr val="101C32"/>
    <a:srgbClr val="443D3A"/>
    <a:srgbClr val="BF9000"/>
    <a:srgbClr val="BAAEA0"/>
    <a:srgbClr val="CCBDAA"/>
    <a:srgbClr val="0B0F18"/>
    <a:srgbClr val="172B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93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09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9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76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1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9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79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74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27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34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46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86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A7861E-0E5F-4151-BB2D-EBF1FFB8C7D0}"/>
              </a:ext>
            </a:extLst>
          </p:cNvPr>
          <p:cNvSpPr/>
          <p:nvPr/>
        </p:nvSpPr>
        <p:spPr>
          <a:xfrm>
            <a:off x="0" y="5482998"/>
            <a:ext cx="9144000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3" descr="Free jesus christ god illustration">
            <a:extLst>
              <a:ext uri="{FF2B5EF4-FFF2-40B4-BE49-F238E27FC236}">
                <a16:creationId xmlns:a16="http://schemas.microsoft.com/office/drawing/2014/main" id="{1D18B4FC-D920-49AF-BA36-95E1A5CEAA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6" t="-1271" r="-1608" b="-1044"/>
          <a:stretch/>
        </p:blipFill>
        <p:spPr bwMode="auto">
          <a:xfrm>
            <a:off x="-66742" y="-286958"/>
            <a:ext cx="9316107" cy="5859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id="{AEA1A50E-4EC6-4326-8B53-85E70EE62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6">
            <a:extLst>
              <a:ext uri="{FF2B5EF4-FFF2-40B4-BE49-F238E27FC236}">
                <a16:creationId xmlns:a16="http://schemas.microsoft.com/office/drawing/2014/main" id="{A56E4846-6517-40EF-BD10-69D335EFC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6904" y="0"/>
            <a:ext cx="989780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4800" dirty="0">
                <a:latin typeface="Corbel" panose="020B0503020204020204" pitchFamily="34" charset="0"/>
              </a:rPr>
              <a:t>GREAT BIG GOD!</a:t>
            </a:r>
          </a:p>
          <a:p>
            <a:pPr algn="ctr" eaLnBrk="1" hangingPunct="1"/>
            <a:r>
              <a:rPr lang="en-GB" altLang="en-US" sz="4800" dirty="0">
                <a:solidFill>
                  <a:srgbClr val="4F4024"/>
                </a:solidFill>
                <a:latin typeface="Corbel" panose="020B0503020204020204" pitchFamily="34" charset="0"/>
              </a:rPr>
              <a:t>Part 4: The God who substitutes. </a:t>
            </a:r>
            <a:r>
              <a:rPr lang="en-GB" altLang="en-US" sz="4800" dirty="0">
                <a:latin typeface="Corbel" panose="020B0503020204020204" pitchFamily="34" charset="0"/>
              </a:rPr>
              <a:t>Exodus 12</a:t>
            </a:r>
          </a:p>
        </p:txBody>
      </p:sp>
    </p:spTree>
    <p:extLst>
      <p:ext uri="{BB962C8B-B14F-4D97-AF65-F5344CB8AC3E}">
        <p14:creationId xmlns:p14="http://schemas.microsoft.com/office/powerpoint/2010/main" val="260935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61" y="978563"/>
            <a:ext cx="882206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The LORD said, “I have indeed seen the misery of my people in Egypt”</a:t>
            </a:r>
            <a:b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</a:b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Exodus 3v7 NIV</a:t>
            </a:r>
          </a:p>
        </p:txBody>
      </p:sp>
    </p:spTree>
    <p:extLst>
      <p:ext uri="{BB962C8B-B14F-4D97-AF65-F5344CB8AC3E}">
        <p14:creationId xmlns:p14="http://schemas.microsoft.com/office/powerpoint/2010/main" val="227094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61" y="978563"/>
            <a:ext cx="882206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The LORD said to Moses and Aaron in Egypt, “This month is to be for you the first month, the first month of your year.”</a:t>
            </a:r>
            <a:b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</a:b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Exodus 12v1-2 NIV</a:t>
            </a:r>
          </a:p>
        </p:txBody>
      </p:sp>
    </p:spTree>
    <p:extLst>
      <p:ext uri="{BB962C8B-B14F-4D97-AF65-F5344CB8AC3E}">
        <p14:creationId xmlns:p14="http://schemas.microsoft.com/office/powerpoint/2010/main" val="1351942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786309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TRUST and OBEY</a:t>
            </a:r>
          </a:p>
        </p:txBody>
      </p:sp>
    </p:spTree>
    <p:extLst>
      <p:ext uri="{BB962C8B-B14F-4D97-AF65-F5344CB8AC3E}">
        <p14:creationId xmlns:p14="http://schemas.microsoft.com/office/powerpoint/2010/main" val="19859177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1670</TotalTime>
  <Words>71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Newcombe</dc:creator>
  <cp:lastModifiedBy>CCH-MEDIA</cp:lastModifiedBy>
  <cp:revision>77</cp:revision>
  <dcterms:created xsi:type="dcterms:W3CDTF">2020-02-06T13:35:01Z</dcterms:created>
  <dcterms:modified xsi:type="dcterms:W3CDTF">2023-10-08T08:58:09Z</dcterms:modified>
</cp:coreProperties>
</file>