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6"/>
  </p:notesMasterIdLst>
  <p:sldIdLst>
    <p:sldId id="272" r:id="rId2"/>
    <p:sldId id="275" r:id="rId3"/>
    <p:sldId id="274" r:id="rId4"/>
    <p:sldId id="273" r:id="rId5"/>
  </p:sldIdLst>
  <p:sldSz cx="9144000" cy="6858000" type="screen4x3"/>
  <p:notesSz cx="6858000" cy="9144000"/>
  <p:embeddedFontLst>
    <p:embeddedFont>
      <p:font typeface="Albertus Extra Bold" panose="020E0802040304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Franklin Gothic Medium" panose="020B0603020102020204" pitchFamily="34" charset="0"/>
      <p:regular r:id="rId18"/>
      <p:italic r:id="rId19"/>
    </p:embeddedFont>
    <p:embeddedFont>
      <p:font typeface="Fredoka" charset="-79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B9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4719"/>
  </p:normalViewPr>
  <p:slideViewPr>
    <p:cSldViewPr snapToGrid="0">
      <p:cViewPr>
        <p:scale>
          <a:sx n="50" d="100"/>
          <a:sy n="50" d="100"/>
        </p:scale>
        <p:origin x="78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52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64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192E777-D4A5-FFF3-DC88-620E4129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775" y="-2295099"/>
            <a:ext cx="8450240" cy="845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A7FA-1DE0-4718-BCB9-3553D3D5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28" y="4331970"/>
            <a:ext cx="1997180" cy="926944"/>
          </a:xfrm>
          <a:prstGeom prst="rect">
            <a:avLst/>
          </a:prstGeom>
        </p:spPr>
      </p:pic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4697F1A-8C56-4205-8E5E-E9CB3809B8BF}"/>
              </a:ext>
            </a:extLst>
          </p:cNvPr>
          <p:cNvSpPr txBox="1"/>
          <p:nvPr/>
        </p:nvSpPr>
        <p:spPr>
          <a:xfrm>
            <a:off x="1398167" y="2966251"/>
            <a:ext cx="845024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…learning from Proverbs</a:t>
            </a:r>
          </a:p>
        </p:txBody>
      </p:sp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8A7FA-1DE0-4718-BCB9-3553D3D5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728" y="4331970"/>
            <a:ext cx="1997180" cy="926944"/>
          </a:xfrm>
          <a:prstGeom prst="rect">
            <a:avLst/>
          </a:prstGeom>
        </p:spPr>
      </p:pic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4697F1A-8C56-4205-8E5E-E9CB3809B8BF}"/>
              </a:ext>
            </a:extLst>
          </p:cNvPr>
          <p:cNvSpPr txBox="1"/>
          <p:nvPr/>
        </p:nvSpPr>
        <p:spPr>
          <a:xfrm>
            <a:off x="1398167" y="2966251"/>
            <a:ext cx="845024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…learning from Proverbs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6087D-9110-42D8-956F-393224D0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69" y="1506230"/>
            <a:ext cx="3032257" cy="2539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4ADEF-5DF3-4DFA-9F6C-871BF7F22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92" y="1354695"/>
            <a:ext cx="4086285" cy="31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2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5F92B-42A9-4100-85CD-6C5F986C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7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8-9 “Wisdom’s call”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1" name="Google Shape;76;p14">
            <a:extLst>
              <a:ext uri="{FF2B5EF4-FFF2-40B4-BE49-F238E27FC236}">
                <a16:creationId xmlns:a16="http://schemas.microsoft.com/office/drawing/2014/main" id="{E654D539-C35E-43CD-A786-15ED6028379B}"/>
              </a:ext>
            </a:extLst>
          </p:cNvPr>
          <p:cNvSpPr txBox="1"/>
          <p:nvPr/>
        </p:nvSpPr>
        <p:spPr>
          <a:xfrm>
            <a:off x="2284581" y="370322"/>
            <a:ext cx="4810125" cy="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is like a person…</a:t>
            </a:r>
          </a:p>
        </p:txBody>
      </p:sp>
      <p:sp>
        <p:nvSpPr>
          <p:cNvPr id="12" name="Google Shape;76;p14">
            <a:extLst>
              <a:ext uri="{FF2B5EF4-FFF2-40B4-BE49-F238E27FC236}">
                <a16:creationId xmlns:a16="http://schemas.microsoft.com/office/drawing/2014/main" id="{EEC84DCD-E5F6-4DE5-B7FA-113810A986B9}"/>
              </a:ext>
            </a:extLst>
          </p:cNvPr>
          <p:cNvSpPr txBox="1"/>
          <p:nvPr/>
        </p:nvSpPr>
        <p:spPr>
          <a:xfrm>
            <a:off x="835161" y="2534231"/>
            <a:ext cx="9016885" cy="75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…whose benefits are incredibly valuable </a:t>
            </a:r>
          </a:p>
        </p:txBody>
      </p:sp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285915" y="2075776"/>
            <a:ext cx="1342984" cy="55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(v1-11)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sp>
        <p:nvSpPr>
          <p:cNvPr id="18" name="Google Shape;76;p14">
            <a:extLst>
              <a:ext uri="{FF2B5EF4-FFF2-40B4-BE49-F238E27FC236}">
                <a16:creationId xmlns:a16="http://schemas.microsoft.com/office/drawing/2014/main" id="{DE4B848B-4815-43EB-87B4-5637F904A4BB}"/>
              </a:ext>
            </a:extLst>
          </p:cNvPr>
          <p:cNvSpPr txBox="1"/>
          <p:nvPr/>
        </p:nvSpPr>
        <p:spPr>
          <a:xfrm>
            <a:off x="835161" y="3376777"/>
            <a:ext cx="8461238" cy="75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…whose influence is absolutely foundational</a:t>
            </a:r>
          </a:p>
        </p:txBody>
      </p:sp>
      <p:sp>
        <p:nvSpPr>
          <p:cNvPr id="19" name="Google Shape;76;p14">
            <a:extLst>
              <a:ext uri="{FF2B5EF4-FFF2-40B4-BE49-F238E27FC236}">
                <a16:creationId xmlns:a16="http://schemas.microsoft.com/office/drawing/2014/main" id="{A379B671-0F52-4CB1-AD59-12C2B860BFF1}"/>
              </a:ext>
            </a:extLst>
          </p:cNvPr>
          <p:cNvSpPr txBox="1"/>
          <p:nvPr/>
        </p:nvSpPr>
        <p:spPr>
          <a:xfrm>
            <a:off x="835161" y="1580367"/>
            <a:ext cx="9016885" cy="75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…whose help is closely available</a:t>
            </a:r>
          </a:p>
        </p:txBody>
      </p:sp>
      <p:sp>
        <p:nvSpPr>
          <p:cNvPr id="20" name="Google Shape;76;p14">
            <a:extLst>
              <a:ext uri="{FF2B5EF4-FFF2-40B4-BE49-F238E27FC236}">
                <a16:creationId xmlns:a16="http://schemas.microsoft.com/office/drawing/2014/main" id="{A7442435-DCD7-450C-90EE-CD3EC568B502}"/>
              </a:ext>
            </a:extLst>
          </p:cNvPr>
          <p:cNvSpPr txBox="1"/>
          <p:nvPr/>
        </p:nvSpPr>
        <p:spPr>
          <a:xfrm>
            <a:off x="1233966" y="2969297"/>
            <a:ext cx="1600160" cy="55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(v12-21)</a:t>
            </a:r>
          </a:p>
        </p:txBody>
      </p:sp>
      <p:sp>
        <p:nvSpPr>
          <p:cNvPr id="21" name="Google Shape;76;p14">
            <a:extLst>
              <a:ext uri="{FF2B5EF4-FFF2-40B4-BE49-F238E27FC236}">
                <a16:creationId xmlns:a16="http://schemas.microsoft.com/office/drawing/2014/main" id="{4077C295-467B-45F3-B57F-23C698637B98}"/>
              </a:ext>
            </a:extLst>
          </p:cNvPr>
          <p:cNvSpPr txBox="1"/>
          <p:nvPr/>
        </p:nvSpPr>
        <p:spPr>
          <a:xfrm>
            <a:off x="5012296" y="4374876"/>
            <a:ext cx="1582842" cy="55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(v32-36)</a:t>
            </a:r>
          </a:p>
        </p:txBody>
      </p:sp>
      <p:sp>
        <p:nvSpPr>
          <p:cNvPr id="23" name="Google Shape;76;p14">
            <a:extLst>
              <a:ext uri="{FF2B5EF4-FFF2-40B4-BE49-F238E27FC236}">
                <a16:creationId xmlns:a16="http://schemas.microsoft.com/office/drawing/2014/main" id="{97323510-64CB-41EE-B0FA-CF2246196CB8}"/>
              </a:ext>
            </a:extLst>
          </p:cNvPr>
          <p:cNvSpPr txBox="1"/>
          <p:nvPr/>
        </p:nvSpPr>
        <p:spPr>
          <a:xfrm>
            <a:off x="1285915" y="3795925"/>
            <a:ext cx="1600160" cy="55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(v22-31)</a:t>
            </a:r>
          </a:p>
        </p:txBody>
      </p:sp>
      <p:sp>
        <p:nvSpPr>
          <p:cNvPr id="25" name="Google Shape;76;p14">
            <a:extLst>
              <a:ext uri="{FF2B5EF4-FFF2-40B4-BE49-F238E27FC236}">
                <a16:creationId xmlns:a16="http://schemas.microsoft.com/office/drawing/2014/main" id="{FF89040D-11A8-4E1A-85E0-3D0AEA3108BB}"/>
              </a:ext>
            </a:extLst>
          </p:cNvPr>
          <p:cNvSpPr txBox="1"/>
          <p:nvPr/>
        </p:nvSpPr>
        <p:spPr>
          <a:xfrm>
            <a:off x="1249683" y="907455"/>
            <a:ext cx="6729723" cy="7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Jesus is a person…</a:t>
            </a:r>
          </a:p>
        </p:txBody>
      </p:sp>
      <p:sp>
        <p:nvSpPr>
          <p:cNvPr id="27" name="Google Shape;76;p14">
            <a:extLst>
              <a:ext uri="{FF2B5EF4-FFF2-40B4-BE49-F238E27FC236}">
                <a16:creationId xmlns:a16="http://schemas.microsoft.com/office/drawing/2014/main" id="{64190020-3235-4E5A-98B3-87B3D69B0DE1}"/>
              </a:ext>
            </a:extLst>
          </p:cNvPr>
          <p:cNvSpPr txBox="1"/>
          <p:nvPr/>
        </p:nvSpPr>
        <p:spPr>
          <a:xfrm>
            <a:off x="366178" y="361734"/>
            <a:ext cx="2058010" cy="9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Wisdom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898F0D-0312-4122-AE80-E24EFE45CD31}"/>
              </a:ext>
            </a:extLst>
          </p:cNvPr>
          <p:cNvSpPr/>
          <p:nvPr/>
        </p:nvSpPr>
        <p:spPr>
          <a:xfrm>
            <a:off x="2424188" y="4429080"/>
            <a:ext cx="2709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Decision time!</a:t>
            </a:r>
            <a:endParaRPr lang="en-GB" sz="3200" dirty="0">
              <a:solidFill>
                <a:schemeClr val="bg1"/>
              </a:solidFill>
              <a:latin typeface="Franklin Gothic Medium" panose="020B0603020102020204" pitchFamily="34" charset="0"/>
              <a:cs typeface="Fredoka" pitchFamily="2" charset="-79"/>
            </a:endParaRPr>
          </a:p>
        </p:txBody>
      </p:sp>
      <p:pic>
        <p:nvPicPr>
          <p:cNvPr id="1030" name="Picture 6" descr="Free megaphone loudhailer speaker vector">
            <a:extLst>
              <a:ext uri="{FF2B5EF4-FFF2-40B4-BE49-F238E27FC236}">
                <a16:creationId xmlns:a16="http://schemas.microsoft.com/office/drawing/2014/main" id="{52124F71-B76A-4145-ACC8-1DFE0ED8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14" y="448274"/>
            <a:ext cx="1980878" cy="17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two 2 number vector">
            <a:extLst>
              <a:ext uri="{FF2B5EF4-FFF2-40B4-BE49-F238E27FC236}">
                <a16:creationId xmlns:a16="http://schemas.microsoft.com/office/drawing/2014/main" id="{A46B9632-DB5C-49EB-8063-09715B31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4" y="2658098"/>
            <a:ext cx="718679" cy="7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three 3 number vector">
            <a:extLst>
              <a:ext uri="{FF2B5EF4-FFF2-40B4-BE49-F238E27FC236}">
                <a16:creationId xmlns:a16="http://schemas.microsoft.com/office/drawing/2014/main" id="{B89D39D3-2EF2-4955-98B8-645ADF14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4" y="3519517"/>
            <a:ext cx="718679" cy="7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one 1 single vector">
            <a:extLst>
              <a:ext uri="{FF2B5EF4-FFF2-40B4-BE49-F238E27FC236}">
                <a16:creationId xmlns:a16="http://schemas.microsoft.com/office/drawing/2014/main" id="{F2912479-4DF5-4D3A-8E87-A4D28EED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3" y="1693676"/>
            <a:ext cx="741380" cy="7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3FD1D95-F727-4BAF-99A6-896E9AC8FEF5}"/>
              </a:ext>
            </a:extLst>
          </p:cNvPr>
          <p:cNvSpPr/>
          <p:nvPr/>
        </p:nvSpPr>
        <p:spPr>
          <a:xfrm>
            <a:off x="1654557" y="4429201"/>
            <a:ext cx="716972" cy="6705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lbertus Extra Bold" panose="020E0802040304020204" pitchFamily="34" charset="0"/>
              </a:rPr>
              <a:t>?</a:t>
            </a:r>
            <a:endParaRPr lang="en-GB" dirty="0">
              <a:solidFill>
                <a:schemeClr val="tx1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1026" name="Picture 2" descr="Free justice straight jurisdiction illustration">
            <a:extLst>
              <a:ext uri="{FF2B5EF4-FFF2-40B4-BE49-F238E27FC236}">
                <a16:creationId xmlns:a16="http://schemas.microsoft.com/office/drawing/2014/main" id="{D36BC05B-6933-4700-9EB8-679C097A6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21" y="-1469943"/>
            <a:ext cx="9220021" cy="692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19" grpId="0"/>
      <p:bldP spid="20" grpId="0"/>
      <p:bldP spid="21" grpId="0"/>
      <p:bldP spid="23" grpId="0"/>
      <p:bldP spid="25" grpId="0"/>
      <p:bldP spid="27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8808</TotalTime>
  <Words>59</Words>
  <Application>Microsoft Office PowerPoint</Application>
  <PresentationFormat>On-screen Show (4:3)</PresentationFormat>
  <Paragraphs>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Fredoka</vt:lpstr>
      <vt:lpstr>Times New Roman</vt:lpstr>
      <vt:lpstr>Corbel</vt:lpstr>
      <vt:lpstr>Calibri Light</vt:lpstr>
      <vt:lpstr>Albertus Extra Bold</vt:lpstr>
      <vt:lpstr>Calibri</vt:lpstr>
      <vt:lpstr>Arial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234</cp:revision>
  <dcterms:modified xsi:type="dcterms:W3CDTF">2024-02-09T22:19:57Z</dcterms:modified>
</cp:coreProperties>
</file>