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6F51-5FC6-1247-954B-4703C58D1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A174F-C7C5-FC6A-7B47-1B1D0EA9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91939-60AB-42B8-64CE-949B6F36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094AC-1DA2-91BE-1D6A-2CB6B5B0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62AA5-A106-07FD-BB8B-8A85C074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7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1DFB-8DA0-E14F-3F83-C7F356B7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609AA-EAF4-265E-409A-C38BF18C9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365C2-649A-AE24-1068-95FD0AE6E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17447-C823-357C-F957-61E2CDDE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1FF0C-725B-0E90-D3FE-9E888B70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3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74ED4-8141-EFF6-29F9-85A0DDFAB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89906-1A9B-C410-2CD2-136304CE7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55D48-DF32-6638-7EF1-BD2056BC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58C7D-FC63-7ED9-2C6B-A23382A0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95ABD-0DDE-5B82-AC61-9BB6B589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2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C7E9-03ED-F10D-D03C-EA185197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4E1A-3850-415F-D262-9C31C303C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5E087-7C0C-878C-581B-945D2E33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48041-40CF-0717-32A7-EB4AA06AC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9F9FC-D1D2-3413-4C60-C25D47AE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4010-BF8D-0AD8-3970-9173333C0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64B02-BC77-0B4B-264B-79727A7AC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A3EC-CE88-F576-DB72-DBA277A7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33C3E-397B-F350-F410-3E679EE6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EB0B5-2269-521F-8EAA-802FC0DF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852B-28AC-99FF-0CA5-8E6DC06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D8988-1DD1-8A34-A820-664DEAF9F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AB055-02AB-5C35-BE52-995A0E1F9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3D662-A796-EF24-5419-8B6AD140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BD7DD-8298-B941-6BD0-C11F8483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0C99E-A51B-7EF3-3940-6710F1AE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4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0A2EB-D15E-94E2-EC5F-6D9ABBAD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47480-8F86-9570-835A-CF2EA7C84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C0923-C034-C196-72E1-858B630CC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8CF19F-1419-A2EB-A4BA-5D7EA041C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D4616-0C24-4014-5ED5-86046671C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EC5D60-3E77-4AEF-6869-6D56C031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23A2D-9877-B44A-9A30-1BF6AC70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B2311-C628-D06B-1BCA-44BAC8AC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6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61C9-1BE8-7C8A-3F58-915660CB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E269B-C11E-43F5-80C5-2AF27200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77C122-C2B4-218A-0197-27DEC121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E10C3-AA6B-14E6-D818-A09E6CD6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01AB9-E094-A9EA-5309-FCDFD182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A6E38-ECCE-1F84-3954-E60D461C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FD9FE-5A92-32AB-EC0E-5E916778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87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BA15-C807-9B63-9D18-3E58251E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BD352-7FCF-32FB-DBD2-EBFFBB98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E87D4-A857-CFF6-CE75-1ADBD94F9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B41AB-0D62-1E51-15CE-FDBF0971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21BB1-34E4-6EF6-A5C0-7D2D9376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32F51-ACEB-3995-77EA-1A7DB981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3124-831D-70EE-E6E6-26D6C15A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EE207-F264-B383-D451-F2327DAAE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52523-242C-D0B2-96C9-BF9245927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40073-C2E3-7AD3-6FAF-8F455AC0B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67DD8-8A64-8A9E-199C-0C2112D4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ECEF0-D81C-0739-889B-134CD6F7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1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9DB22-8A8C-4B3F-EEDF-3C87461E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0F565-B2A3-2133-5010-F823F7418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515F5-90E9-01FD-E565-A5C2A02A3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F030-AFD5-432C-937A-5A99A9784CFA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82D6-23DA-084C-2267-76E0E4B3D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D841C-A352-5A7B-F73B-B015E626B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E1D7-B3AD-4C76-9CDC-D98615A17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5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pectable Sins - Picture 1 of 1">
            <a:extLst>
              <a:ext uri="{FF2B5EF4-FFF2-40B4-BE49-F238E27FC236}">
                <a16:creationId xmlns:a16="http://schemas.microsoft.com/office/drawing/2014/main" id="{FC621F2E-67CE-96C8-D2EF-4540972CB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478" y="341977"/>
            <a:ext cx="3753725" cy="563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2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07E838-F368-ED3B-6A19-37C8370304E4}"/>
              </a:ext>
            </a:extLst>
          </p:cNvPr>
          <p:cNvSpPr txBox="1"/>
          <p:nvPr/>
        </p:nvSpPr>
        <p:spPr>
          <a:xfrm>
            <a:off x="746449" y="130628"/>
            <a:ext cx="1056225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Exodus 16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Grumbling : </a:t>
            </a:r>
            <a:r>
              <a:rPr lang="en-US" sz="4000" dirty="0">
                <a:solidFill>
                  <a:schemeClr val="bg1"/>
                </a:solidFill>
              </a:rPr>
              <a:t>A respectable sin?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distorts the past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exaggerates the present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</a:t>
            </a:r>
            <a:r>
              <a:rPr lang="en-US" sz="4000" dirty="0" err="1">
                <a:solidFill>
                  <a:schemeClr val="bg1"/>
                </a:solidFill>
              </a:rPr>
              <a:t>dishonours</a:t>
            </a:r>
            <a:r>
              <a:rPr lang="en-US" sz="4000" dirty="0">
                <a:solidFill>
                  <a:schemeClr val="bg1"/>
                </a:solidFill>
              </a:rPr>
              <a:t> God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07E838-F368-ED3B-6A19-37C8370304E4}"/>
              </a:ext>
            </a:extLst>
          </p:cNvPr>
          <p:cNvSpPr txBox="1"/>
          <p:nvPr/>
        </p:nvSpPr>
        <p:spPr>
          <a:xfrm>
            <a:off x="1073020" y="167951"/>
            <a:ext cx="10562253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Exodus 16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Grumbling : </a:t>
            </a:r>
            <a:r>
              <a:rPr lang="en-US" sz="4000" dirty="0">
                <a:solidFill>
                  <a:schemeClr val="bg1"/>
                </a:solidFill>
              </a:rPr>
              <a:t>A respectable sin?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distorts the past</a:t>
            </a:r>
            <a:r>
              <a:rPr lang="en-US" dirty="0">
                <a:solidFill>
                  <a:schemeClr val="bg1"/>
                </a:solidFill>
              </a:rPr>
              <a:t>, v3</a:t>
            </a:r>
            <a:endParaRPr lang="en-US" sz="4000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exaggerates the present</a:t>
            </a:r>
            <a:r>
              <a:rPr lang="en-US" dirty="0">
                <a:solidFill>
                  <a:schemeClr val="bg1"/>
                </a:solidFill>
              </a:rPr>
              <a:t>, v3</a:t>
            </a:r>
            <a:endParaRPr lang="en-US" sz="4000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</a:t>
            </a:r>
            <a:r>
              <a:rPr lang="en-US" sz="4000" dirty="0" err="1">
                <a:solidFill>
                  <a:schemeClr val="bg1"/>
                </a:solidFill>
              </a:rPr>
              <a:t>dishonours</a:t>
            </a:r>
            <a:r>
              <a:rPr lang="en-US" sz="4000" dirty="0">
                <a:solidFill>
                  <a:schemeClr val="bg1"/>
                </a:solidFill>
              </a:rPr>
              <a:t> God</a:t>
            </a:r>
            <a:r>
              <a:rPr lang="en-US" dirty="0">
                <a:solidFill>
                  <a:schemeClr val="bg1"/>
                </a:solidFill>
              </a:rPr>
              <a:t>, v2, 6-8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The Solution: Trust God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You can trust God to provide</a:t>
            </a:r>
            <a:r>
              <a:rPr lang="en-US" dirty="0">
                <a:solidFill>
                  <a:schemeClr val="bg1"/>
                </a:solidFill>
              </a:rPr>
              <a:t>, v9-21</a:t>
            </a:r>
            <a:endParaRPr lang="en-US" sz="4000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You can trust God enough to rest</a:t>
            </a:r>
            <a:r>
              <a:rPr lang="en-US" dirty="0">
                <a:solidFill>
                  <a:schemeClr val="bg1"/>
                </a:solidFill>
              </a:rPr>
              <a:t>, v22-30</a:t>
            </a:r>
            <a:endParaRPr lang="en-US" sz="4000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You can trust God now and forever</a:t>
            </a:r>
            <a:r>
              <a:rPr lang="en-US" dirty="0">
                <a:solidFill>
                  <a:schemeClr val="bg1"/>
                </a:solidFill>
              </a:rPr>
              <a:t>, v32-36</a:t>
            </a:r>
          </a:p>
          <a:p>
            <a:pPr marL="742950" indent="-742950">
              <a:buAutoNum type="arabicPeriod"/>
            </a:pP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07E838-F368-ED3B-6A19-37C8370304E4}"/>
              </a:ext>
            </a:extLst>
          </p:cNvPr>
          <p:cNvSpPr txBox="1"/>
          <p:nvPr/>
        </p:nvSpPr>
        <p:spPr>
          <a:xfrm>
            <a:off x="746449" y="130628"/>
            <a:ext cx="105622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Exodus 16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Grumbling?         Trust God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Chapman</dc:creator>
  <cp:lastModifiedBy>Tim Chapman</cp:lastModifiedBy>
  <cp:revision>2</cp:revision>
  <dcterms:created xsi:type="dcterms:W3CDTF">2023-10-29T07:33:26Z</dcterms:created>
  <dcterms:modified xsi:type="dcterms:W3CDTF">2023-10-29T08:52:12Z</dcterms:modified>
</cp:coreProperties>
</file>