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4" r:id="rId3"/>
    <p:sldId id="273" r:id="rId4"/>
    <p:sldId id="263" r:id="rId5"/>
    <p:sldId id="262" r:id="rId6"/>
    <p:sldId id="265" r:id="rId7"/>
    <p:sldId id="25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435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26A32-E66B-9E54-8846-D5BE798DA4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738C8A-E8EA-3742-61E8-07CEE9983F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A108CE-2CB3-BC64-374B-976F7D61A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60022-061C-4700-8D50-40F109567551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20ADD3-BA33-5416-16C8-132497158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8C159C-BA6E-5626-4595-2F3A627C9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B1447-7EB2-4200-A35C-412289A63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412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BAFC3-E4C3-F67D-6DF5-7A3AC714A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86D99-F1F4-75A2-1DDA-52E31DD13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E4773-1D96-CF5A-7522-950FE656A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60022-061C-4700-8D50-40F109567551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9EDED1-4E32-CCD1-5988-0D3139FEE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CA122E-7A11-95AB-3D99-254D0C578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B1447-7EB2-4200-A35C-412289A63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595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18246-D672-CBBC-368A-891CF9C26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73F0BD-84BC-C95A-9BB6-8FDEC58A6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331A0A-8E6D-A810-E8D9-23E042433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60022-061C-4700-8D50-40F109567551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15B28F-6A2C-5AEC-31A5-5F573C124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13ACBC-0902-5112-1474-7B17DE9AC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B1447-7EB2-4200-A35C-412289A63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065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88927-4330-6625-F202-3355F894C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AE5F6-1896-1ACB-EFEC-0C93B2153C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80FEDC-E7A4-09F9-514A-353C74FF2E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AFF10-106E-8879-CCE4-7D52FD631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60022-061C-4700-8D50-40F109567551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8478AD-476B-C98B-B03E-A3F8DB120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C5E8D5-4781-200A-14C1-293997140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B1447-7EB2-4200-A35C-412289A63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855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C6EDD-BC43-8031-8690-4162EC6AC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4C36BB-4092-3BEB-3FDA-6A144B6C0F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F3195D-4FE0-3ECA-BB3C-12FFAF9760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590F21-4743-6F61-4349-625ACE1F83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9BA903-3217-E6D3-CCF1-2DA744C735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E8971B-4C7B-EB55-9762-9AB8B25D8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60022-061C-4700-8D50-40F109567551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0FFAE6-7C97-E772-D3DF-1CA12767C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ECF5C2-9DCB-7E64-F59A-C16197ECE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B1447-7EB2-4200-A35C-412289A63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568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FE0D1-0D38-8867-BBC2-CADE1FDC0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453A25-1973-8884-1440-9888CD952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60022-061C-4700-8D50-40F109567551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E9CC03-F14E-4521-665D-A987894A2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54DC8C-C0CF-2044-A4FF-E1A7FA12F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B1447-7EB2-4200-A35C-412289A63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403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90FC40-F25C-982D-27CD-EE6E80838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60022-061C-4700-8D50-40F109567551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F9D5FF-92C5-E947-F902-8054450E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F6053F-32CE-AC95-9ACB-D1D13B729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B1447-7EB2-4200-A35C-412289A63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086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3228D-430B-3CDA-49F5-F105377D8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8A486-CDE2-9FD3-24EE-766324214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F239F-D00F-950B-89DC-DF9A9BC17C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6A6752-ADE6-0D67-D3F6-76FFA0762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60022-061C-4700-8D50-40F109567551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6A29CC-A801-2797-6F75-480BD2B61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CD2A66-61F0-C78B-6219-6147217E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B1447-7EB2-4200-A35C-412289A63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721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99B8B-DB24-E34D-6EE3-1A03C12AF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F1CADB-326F-75FE-7EB4-EE9080A81C5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6C22BA-2827-D0B7-11E0-6E38E3C008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97ABFF-5E29-D880-E4F1-0B10512BC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60022-061C-4700-8D50-40F109567551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17A1A-361B-8180-C818-D5CD441C1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AF07EA-0FAB-DE21-C99D-8B5990D4E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B1447-7EB2-4200-A35C-412289A63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792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8A102-32B9-BCC0-56C1-AC00DF612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08FE68-4A1D-F336-0178-A7C350EE8E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60BEF7-7F03-D8B5-5344-D4DAF0E67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60022-061C-4700-8D50-40F109567551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A0D6D-1DE5-AF44-DCF3-33ED878BC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2E3540-389E-1C9A-FAE0-D8A3C2794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B1447-7EB2-4200-A35C-412289A63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039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B8C7A8-C7B8-385A-6696-873A9ED5F1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4D3B3E-F5FE-59E1-1FED-1A9037970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F194D-5F8D-944E-DCC0-FA637C59C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60022-061C-4700-8D50-40F109567551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579ACC-F18E-9787-4F58-D5AE63B34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AFA8FA-F3E2-D4DB-7411-F59B69D17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B1447-7EB2-4200-A35C-412289A63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970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860CAD-0E9A-7717-4BC9-0E3FB2921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A3637C-D09E-1258-874F-823224619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029FC-2A5E-7A1E-7D0B-F379A32A09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260022-061C-4700-8D50-40F109567551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522FD4-7E75-EE60-75FE-A6A85FCBDC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329F41-C2CC-8846-3FA4-089CFD21BF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CB1447-7EB2-4200-A35C-412289A63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923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240E7F-CAD6-E911-109C-D50D3B80C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16F585-CFC6-1E15-1243-3288D3665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15" y="5566726"/>
            <a:ext cx="1543849" cy="9848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2FA438A-C94F-A707-F951-F439B51D2BF0}"/>
              </a:ext>
            </a:extLst>
          </p:cNvPr>
          <p:cNvSpPr txBox="1"/>
          <p:nvPr/>
        </p:nvSpPr>
        <p:spPr>
          <a:xfrm>
            <a:off x="4395215" y="922772"/>
            <a:ext cx="59209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4800">
              <a:solidFill>
                <a:schemeClr val="bg1"/>
              </a:solidFill>
            </a:endParaRPr>
          </a:p>
          <a:p>
            <a:endParaRPr 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030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ECE604-A811-3DEC-E890-618D83C7B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6A3B56-2AA2-E8EA-AD28-568E2CCF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15" y="5566726"/>
            <a:ext cx="1543849" cy="9848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F75BA92-8043-511C-C9A1-C2F80EAF75B9}"/>
              </a:ext>
            </a:extLst>
          </p:cNvPr>
          <p:cNvSpPr txBox="1"/>
          <p:nvPr/>
        </p:nvSpPr>
        <p:spPr>
          <a:xfrm>
            <a:off x="4395215" y="922772"/>
            <a:ext cx="59209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4800">
              <a:solidFill>
                <a:schemeClr val="bg1"/>
              </a:solidFill>
            </a:endParaRPr>
          </a:p>
          <a:p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6" name="Picture 5" descr="Rare 9ft-tall 'camel birds' released into Saudi Arabian desert | Discover  Wildlife">
            <a:extLst>
              <a:ext uri="{FF2B5EF4-FFF2-40B4-BE49-F238E27FC236}">
                <a16:creationId xmlns:a16="http://schemas.microsoft.com/office/drawing/2014/main" id="{77256487-4FDE-C2E4-B7D9-64CA01643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7661" y="228539"/>
            <a:ext cx="4656678" cy="620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052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CE7010-4872-756B-D194-F60FC14F3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Can You Find the Umbrella Among the Ostriches?">
            <a:extLst>
              <a:ext uri="{FF2B5EF4-FFF2-40B4-BE49-F238E27FC236}">
                <a16:creationId xmlns:a16="http://schemas.microsoft.com/office/drawing/2014/main" id="{D5D9198D-0A3C-BC16-F7ED-A11788910B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268" r="-1" b="19481"/>
          <a:stretch>
            <a:fillRect/>
          </a:stretch>
        </p:blipFill>
        <p:spPr>
          <a:xfrm>
            <a:off x="838200" y="233807"/>
            <a:ext cx="10468866" cy="588873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7B710C-44AA-007D-203A-132C9D4BDC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315" y="5566726"/>
            <a:ext cx="1543849" cy="9848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29B99FE-A3B1-9BF6-87B6-8A5218A32452}"/>
              </a:ext>
            </a:extLst>
          </p:cNvPr>
          <p:cNvSpPr txBox="1"/>
          <p:nvPr/>
        </p:nvSpPr>
        <p:spPr>
          <a:xfrm>
            <a:off x="4395215" y="922772"/>
            <a:ext cx="5920966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en-GB" sz="480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endParaRPr lang="en-US" sz="4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915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CD3DBA-B1B6-F385-8C4B-DB9FA4FCA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48F95A-86C7-E15F-1DE4-4A051A567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15" y="5566726"/>
            <a:ext cx="1543849" cy="9848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4F32C0-1F6F-3FF7-FE8C-BAFF423F4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15" y="943681"/>
            <a:ext cx="4519212" cy="450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907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7E2D41-2345-04E6-58BA-6E35E690F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450E0A-F614-DC39-B073-CBB4BCC36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15" y="5566726"/>
            <a:ext cx="1543849" cy="9848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D44A0B-D5E6-9E3B-E23E-FAFB49E07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15" y="943681"/>
            <a:ext cx="4519212" cy="45031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4FF864-837B-D883-61C0-6CCFDDDB1C03}"/>
              </a:ext>
            </a:extLst>
          </p:cNvPr>
          <p:cNvSpPr txBox="1"/>
          <p:nvPr/>
        </p:nvSpPr>
        <p:spPr>
          <a:xfrm>
            <a:off x="633715" y="174240"/>
            <a:ext cx="71644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Aptos Black" panose="020B0004020202020204" pitchFamily="34" charset="0"/>
              </a:rPr>
              <a:t>Don’t act like an ostrich… </a:t>
            </a:r>
            <a:endParaRPr lang="en-US" sz="4400" dirty="0">
              <a:solidFill>
                <a:schemeClr val="bg1"/>
              </a:solidFill>
              <a:latin typeface="Aptos Black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574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1D9F96-9E54-73ED-AFB8-A8C52995E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5DA698-33B8-6464-E2E6-B76F8A172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15" y="5566726"/>
            <a:ext cx="1543849" cy="9848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AA7395-9FE4-1888-881D-B1A2E533C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15" y="943681"/>
            <a:ext cx="4519212" cy="45031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6B5CF7D-ACC7-F747-03F6-DF73729DF2A5}"/>
              </a:ext>
            </a:extLst>
          </p:cNvPr>
          <p:cNvSpPr txBox="1"/>
          <p:nvPr/>
        </p:nvSpPr>
        <p:spPr>
          <a:xfrm>
            <a:off x="633715" y="174240"/>
            <a:ext cx="71644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Aptos Black" panose="020B0004020202020204" pitchFamily="34" charset="0"/>
              </a:rPr>
              <a:t>Don’t act like an ostrich… </a:t>
            </a:r>
            <a:endParaRPr lang="en-US" sz="4400" dirty="0">
              <a:solidFill>
                <a:schemeClr val="bg1"/>
              </a:solidFill>
              <a:latin typeface="Aptos Black" panose="020B00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ADD8D7-DD4E-B096-F11D-56704B1F1A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5986" y="1052053"/>
            <a:ext cx="4221443" cy="43947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3D4527-C093-B0E8-6C78-88F50920D7C6}"/>
              </a:ext>
            </a:extLst>
          </p:cNvPr>
          <p:cNvSpPr txBox="1"/>
          <p:nvPr/>
        </p:nvSpPr>
        <p:spPr>
          <a:xfrm>
            <a:off x="5093261" y="5805947"/>
            <a:ext cx="688689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Aptos Black" panose="020B0004020202020204" pitchFamily="34" charset="0"/>
              </a:rPr>
              <a:t>Rather, move like a moth </a:t>
            </a:r>
            <a:endParaRPr lang="en-US" sz="4400" dirty="0">
              <a:solidFill>
                <a:schemeClr val="bg1"/>
              </a:solidFill>
              <a:latin typeface="Aptos Black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946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4172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3650</TotalTime>
  <Words>18</Words>
  <Application>Microsoft Office PowerPoint</Application>
  <PresentationFormat>Widescreen</PresentationFormat>
  <Paragraphs>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Black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Johnny Pawlett</dc:creator>
  <cp:lastModifiedBy>Kate Reamsnyder</cp:lastModifiedBy>
  <cp:revision>7</cp:revision>
  <dcterms:created xsi:type="dcterms:W3CDTF">2026-10-02T08:16:17Z</dcterms:created>
  <dcterms:modified xsi:type="dcterms:W3CDTF">2026-11-02T09:18:18Z</dcterms:modified>
</cp:coreProperties>
</file>