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03" r:id="rId2"/>
    <p:sldId id="318" r:id="rId3"/>
    <p:sldId id="316" r:id="rId4"/>
    <p:sldId id="323" r:id="rId5"/>
    <p:sldId id="317" r:id="rId6"/>
    <p:sldId id="319" r:id="rId7"/>
    <p:sldId id="320" r:id="rId8"/>
    <p:sldId id="322" r:id="rId9"/>
    <p:sldId id="321"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D3DF"/>
    <a:srgbClr val="CCBDAA"/>
    <a:srgbClr val="4F4024"/>
    <a:srgbClr val="101C32"/>
    <a:srgbClr val="443D3A"/>
    <a:srgbClr val="BF9000"/>
    <a:srgbClr val="BAAEA0"/>
    <a:srgbClr val="0B0F18"/>
    <a:srgbClr val="172B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80" autoAdjust="0"/>
    <p:restoredTop sz="94660"/>
  </p:normalViewPr>
  <p:slideViewPr>
    <p:cSldViewPr snapToGrid="0">
      <p:cViewPr varScale="1">
        <p:scale>
          <a:sx n="58" d="100"/>
          <a:sy n="58" d="100"/>
        </p:scale>
        <p:origin x="58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762AE2-72A5-43CD-85BA-75FB60FF92C0}" type="datetimeFigureOut">
              <a:rPr lang="en-GB" smtClean="0"/>
              <a:t>22/12/2023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425109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62AE2-72A5-43CD-85BA-75FB60FF92C0}" type="datetimeFigureOut">
              <a:rPr lang="en-GB" smtClean="0"/>
              <a:t>22/12/2023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21749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62AE2-72A5-43CD-85BA-75FB60FF92C0}" type="datetimeFigureOut">
              <a:rPr lang="en-GB" smtClean="0"/>
              <a:t>22/12/2023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145776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62AE2-72A5-43CD-85BA-75FB60FF92C0}" type="datetimeFigureOut">
              <a:rPr lang="en-GB" smtClean="0"/>
              <a:t>22/12/2023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294275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762AE2-72A5-43CD-85BA-75FB60FF92C0}" type="datetimeFigureOut">
              <a:rPr lang="en-GB" smtClean="0"/>
              <a:t>22/12/2023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525613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762AE2-72A5-43CD-85BA-75FB60FF92C0}" type="datetimeFigureOut">
              <a:rPr lang="en-GB" smtClean="0"/>
              <a:t>22/12/2023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4229194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762AE2-72A5-43CD-85BA-75FB60FF92C0}" type="datetimeFigureOut">
              <a:rPr lang="en-GB" smtClean="0"/>
              <a:t>22/12/2023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4566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762AE2-72A5-43CD-85BA-75FB60FF92C0}" type="datetimeFigureOut">
              <a:rPr lang="en-GB" smtClean="0"/>
              <a:t>22/12/2023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3590791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62AE2-72A5-43CD-85BA-75FB60FF92C0}" type="datetimeFigureOut">
              <a:rPr lang="en-GB" smtClean="0"/>
              <a:t>22/12/2023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1536749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762AE2-72A5-43CD-85BA-75FB60FF92C0}" type="datetimeFigureOut">
              <a:rPr lang="en-GB" smtClean="0"/>
              <a:t>22/12/2023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699273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762AE2-72A5-43CD-85BA-75FB60FF92C0}" type="datetimeFigureOut">
              <a:rPr lang="en-GB" smtClean="0"/>
              <a:t>22/12/2023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ABE796-8E95-49B1-9081-F7DD1F57BF2F}" type="slidenum">
              <a:rPr lang="en-GB" smtClean="0"/>
              <a:t>‹#›</a:t>
            </a:fld>
            <a:endParaRPr lang="en-GB"/>
          </a:p>
        </p:txBody>
      </p:sp>
    </p:spTree>
    <p:extLst>
      <p:ext uri="{BB962C8B-B14F-4D97-AF65-F5344CB8AC3E}">
        <p14:creationId xmlns:p14="http://schemas.microsoft.com/office/powerpoint/2010/main" val="4104342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62AE2-72A5-43CD-85BA-75FB60FF92C0}" type="datetimeFigureOut">
              <a:rPr lang="en-GB" smtClean="0"/>
              <a:t>22/12/2023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BE796-8E95-49B1-9081-F7DD1F57BF2F}" type="slidenum">
              <a:rPr lang="en-GB" smtClean="0"/>
              <a:t>‹#›</a:t>
            </a:fld>
            <a:endParaRPr lang="en-GB"/>
          </a:p>
        </p:txBody>
      </p:sp>
    </p:spTree>
    <p:extLst>
      <p:ext uri="{BB962C8B-B14F-4D97-AF65-F5344CB8AC3E}">
        <p14:creationId xmlns:p14="http://schemas.microsoft.com/office/powerpoint/2010/main" val="38404671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A7861E-0E5F-4151-BB2D-EBF1FFB8C7D0}"/>
              </a:ext>
            </a:extLst>
          </p:cNvPr>
          <p:cNvSpPr/>
          <p:nvPr/>
        </p:nvSpPr>
        <p:spPr>
          <a:xfrm>
            <a:off x="-1283775" y="5482998"/>
            <a:ext cx="12163646" cy="1594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background with white text&#10;&#10;Description automatically generated">
            <a:extLst>
              <a:ext uri="{FF2B5EF4-FFF2-40B4-BE49-F238E27FC236}">
                <a16:creationId xmlns:a16="http://schemas.microsoft.com/office/drawing/2014/main" id="{64D2BBBB-5F10-A8B5-F76A-BF25F13EA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576" y="-2259419"/>
            <a:ext cx="6474371" cy="6474371"/>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EDD18969-F146-E05A-B288-BEFA7C158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701" y="579282"/>
            <a:ext cx="3053236" cy="3053236"/>
          </a:xfrm>
          <a:prstGeom prst="rect">
            <a:avLst/>
          </a:prstGeom>
        </p:spPr>
      </p:pic>
      <p:pic>
        <p:nvPicPr>
          <p:cNvPr id="17" name="Picture 16" descr="A white drawing of a crown and a wooden trough&#10;&#10;Description automatically generated">
            <a:extLst>
              <a:ext uri="{FF2B5EF4-FFF2-40B4-BE49-F238E27FC236}">
                <a16:creationId xmlns:a16="http://schemas.microsoft.com/office/drawing/2014/main" id="{EEAF3157-CB1E-C823-959D-F0782C6FB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443" y="1576124"/>
            <a:ext cx="3975100" cy="3975100"/>
          </a:xfrm>
          <a:prstGeom prst="rect">
            <a:avLst/>
          </a:prstGeom>
        </p:spPr>
      </p:pic>
    </p:spTree>
    <p:extLst>
      <p:ext uri="{BB962C8B-B14F-4D97-AF65-F5344CB8AC3E}">
        <p14:creationId xmlns:p14="http://schemas.microsoft.com/office/powerpoint/2010/main" val="2609358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D4AA05-E98D-468E-902A-8A5F68943C43}"/>
              </a:ext>
            </a:extLst>
          </p:cNvPr>
          <p:cNvSpPr/>
          <p:nvPr/>
        </p:nvSpPr>
        <p:spPr>
          <a:xfrm>
            <a:off x="-1283775" y="5482998"/>
            <a:ext cx="12163646" cy="1594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74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D4AA05-E98D-468E-902A-8A5F68943C43}"/>
              </a:ext>
            </a:extLst>
          </p:cNvPr>
          <p:cNvSpPr/>
          <p:nvPr/>
        </p:nvSpPr>
        <p:spPr>
          <a:xfrm>
            <a:off x="-1283775" y="5482998"/>
            <a:ext cx="12163646" cy="1594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white drawing of a crown and a wooden trough&#10;&#10;Description automatically generated">
            <a:extLst>
              <a:ext uri="{FF2B5EF4-FFF2-40B4-BE49-F238E27FC236}">
                <a16:creationId xmlns:a16="http://schemas.microsoft.com/office/drawing/2014/main" id="{6B50AE27-EA16-4998-B5D9-CF256556E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7" y="3629259"/>
            <a:ext cx="1853739" cy="1853739"/>
          </a:xfrm>
          <a:prstGeom prst="rect">
            <a:avLst/>
          </a:prstGeom>
        </p:spPr>
      </p:pic>
      <p:pic>
        <p:nvPicPr>
          <p:cNvPr id="1026" name="Picture 2" descr="calm christmas serene presents">
            <a:extLst>
              <a:ext uri="{FF2B5EF4-FFF2-40B4-BE49-F238E27FC236}">
                <a16:creationId xmlns:a16="http://schemas.microsoft.com/office/drawing/2014/main" id="{208B84FA-A773-4212-A56A-88BEA526F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528" y="167627"/>
            <a:ext cx="5240943" cy="524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7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D4AA05-E98D-468E-902A-8A5F68943C43}"/>
              </a:ext>
            </a:extLst>
          </p:cNvPr>
          <p:cNvSpPr/>
          <p:nvPr/>
        </p:nvSpPr>
        <p:spPr>
          <a:xfrm>
            <a:off x="-1283775" y="5482998"/>
            <a:ext cx="12163646" cy="1594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white drawing of a crown and a wooden trough&#10;&#10;Description automatically generated">
            <a:extLst>
              <a:ext uri="{FF2B5EF4-FFF2-40B4-BE49-F238E27FC236}">
                <a16:creationId xmlns:a16="http://schemas.microsoft.com/office/drawing/2014/main" id="{6B50AE27-EA16-4998-B5D9-CF256556E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7" y="3629259"/>
            <a:ext cx="1853739" cy="1853739"/>
          </a:xfrm>
          <a:prstGeom prst="rect">
            <a:avLst/>
          </a:prstGeom>
        </p:spPr>
      </p:pic>
    </p:spTree>
    <p:extLst>
      <p:ext uri="{BB962C8B-B14F-4D97-AF65-F5344CB8AC3E}">
        <p14:creationId xmlns:p14="http://schemas.microsoft.com/office/powerpoint/2010/main" val="333678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D4AA05-E98D-468E-902A-8A5F68943C43}"/>
              </a:ext>
            </a:extLst>
          </p:cNvPr>
          <p:cNvSpPr/>
          <p:nvPr/>
        </p:nvSpPr>
        <p:spPr>
          <a:xfrm>
            <a:off x="-1283775" y="5482998"/>
            <a:ext cx="12163646" cy="1594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white drawing of a crown and a wooden trough&#10;&#10;Description automatically generated">
            <a:extLst>
              <a:ext uri="{FF2B5EF4-FFF2-40B4-BE49-F238E27FC236}">
                <a16:creationId xmlns:a16="http://schemas.microsoft.com/office/drawing/2014/main" id="{6B50AE27-EA16-4998-B5D9-CF256556E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7" y="3629259"/>
            <a:ext cx="1853739" cy="1853739"/>
          </a:xfrm>
          <a:prstGeom prst="rect">
            <a:avLst/>
          </a:prstGeom>
        </p:spPr>
      </p:pic>
      <p:pic>
        <p:nvPicPr>
          <p:cNvPr id="2050" name="Picture 2" descr="loud christmas kids presents chaos tree">
            <a:extLst>
              <a:ext uri="{FF2B5EF4-FFF2-40B4-BE49-F238E27FC236}">
                <a16:creationId xmlns:a16="http://schemas.microsoft.com/office/drawing/2014/main" id="{1F383387-EFBB-4A05-ACDF-B96520530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962" y="125203"/>
            <a:ext cx="5270076" cy="527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21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D4AA05-E98D-468E-902A-8A5F68943C43}"/>
              </a:ext>
            </a:extLst>
          </p:cNvPr>
          <p:cNvSpPr/>
          <p:nvPr/>
        </p:nvSpPr>
        <p:spPr>
          <a:xfrm>
            <a:off x="-1283775" y="5482998"/>
            <a:ext cx="12163646" cy="1594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white drawing of a crown and a wooden trough&#10;&#10;Description automatically generated">
            <a:extLst>
              <a:ext uri="{FF2B5EF4-FFF2-40B4-BE49-F238E27FC236}">
                <a16:creationId xmlns:a16="http://schemas.microsoft.com/office/drawing/2014/main" id="{6B50AE27-EA16-4998-B5D9-CF256556E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7" y="3629259"/>
            <a:ext cx="1853739" cy="1853739"/>
          </a:xfrm>
          <a:prstGeom prst="rect">
            <a:avLst/>
          </a:prstGeom>
        </p:spPr>
      </p:pic>
    </p:spTree>
    <p:extLst>
      <p:ext uri="{BB962C8B-B14F-4D97-AF65-F5344CB8AC3E}">
        <p14:creationId xmlns:p14="http://schemas.microsoft.com/office/powerpoint/2010/main" val="328591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D4AA05-E98D-468E-902A-8A5F68943C43}"/>
              </a:ext>
            </a:extLst>
          </p:cNvPr>
          <p:cNvSpPr/>
          <p:nvPr/>
        </p:nvSpPr>
        <p:spPr>
          <a:xfrm>
            <a:off x="-1283775" y="5482998"/>
            <a:ext cx="12163646" cy="1594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A945FFA6-5337-4B77-B1F1-6E7D99DF2A29}"/>
              </a:ext>
            </a:extLst>
          </p:cNvPr>
          <p:cNvSpPr txBox="1">
            <a:spLocks/>
          </p:cNvSpPr>
          <p:nvPr/>
        </p:nvSpPr>
        <p:spPr>
          <a:xfrm>
            <a:off x="253907" y="-1088"/>
            <a:ext cx="82318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solidFill>
                  <a:schemeClr val="bg1"/>
                </a:solidFill>
                <a:latin typeface="Fredoka SemiBold" pitchFamily="2" charset="-79"/>
                <a:ea typeface="ADLaM Display" panose="02010000000000000000" pitchFamily="2" charset="77"/>
                <a:cs typeface="Fredoka SemiBold" pitchFamily="2" charset="-79"/>
              </a:rPr>
              <a:t>The certainty of God’s plan…</a:t>
            </a:r>
          </a:p>
        </p:txBody>
      </p:sp>
      <p:sp>
        <p:nvSpPr>
          <p:cNvPr id="7" name="Title 1">
            <a:extLst>
              <a:ext uri="{FF2B5EF4-FFF2-40B4-BE49-F238E27FC236}">
                <a16:creationId xmlns:a16="http://schemas.microsoft.com/office/drawing/2014/main" id="{F4FEE72F-16C6-4039-B3A8-624C96E80E25}"/>
              </a:ext>
            </a:extLst>
          </p:cNvPr>
          <p:cNvSpPr txBox="1">
            <a:spLocks/>
          </p:cNvSpPr>
          <p:nvPr/>
        </p:nvSpPr>
        <p:spPr>
          <a:xfrm>
            <a:off x="1530823" y="1291814"/>
            <a:ext cx="6379288" cy="14991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Fredoka SemiBold" pitchFamily="2" charset="-79"/>
                <a:ea typeface="ADLaM Display" panose="02010000000000000000" pitchFamily="2" charset="77"/>
                <a:cs typeface="Fredoka SemiBold" pitchFamily="2" charset="-79"/>
              </a:rPr>
              <a:t>1) God is working out his purposes through </a:t>
            </a:r>
            <a:r>
              <a:rPr lang="en-US" sz="3800" b="1" u="sng" dirty="0">
                <a:solidFill>
                  <a:schemeClr val="bg1"/>
                </a:solidFill>
                <a:latin typeface="Fredoka SemiBold" pitchFamily="2" charset="-79"/>
                <a:ea typeface="ADLaM Display" panose="02010000000000000000" pitchFamily="2" charset="77"/>
                <a:cs typeface="Fredoka SemiBold" pitchFamily="2" charset="-79"/>
              </a:rPr>
              <a:t>dramatic political events</a:t>
            </a:r>
          </a:p>
        </p:txBody>
      </p:sp>
      <p:sp>
        <p:nvSpPr>
          <p:cNvPr id="9" name="Title 1">
            <a:extLst>
              <a:ext uri="{FF2B5EF4-FFF2-40B4-BE49-F238E27FC236}">
                <a16:creationId xmlns:a16="http://schemas.microsoft.com/office/drawing/2014/main" id="{DB90D808-6A08-426E-ABB3-C573BE0416B6}"/>
              </a:ext>
            </a:extLst>
          </p:cNvPr>
          <p:cNvSpPr txBox="1">
            <a:spLocks/>
          </p:cNvSpPr>
          <p:nvPr/>
        </p:nvSpPr>
        <p:spPr>
          <a:xfrm>
            <a:off x="127327" y="1094208"/>
            <a:ext cx="1276916" cy="988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Fredoka SemiBold" pitchFamily="2" charset="-79"/>
                <a:ea typeface="ADLaM Display" panose="02010000000000000000" pitchFamily="2" charset="77"/>
                <a:cs typeface="Fredoka SemiBold" pitchFamily="2" charset="-79"/>
              </a:rPr>
              <a:t>v1-4</a:t>
            </a:r>
          </a:p>
        </p:txBody>
      </p:sp>
      <p:sp>
        <p:nvSpPr>
          <p:cNvPr id="10" name="Title 1">
            <a:extLst>
              <a:ext uri="{FF2B5EF4-FFF2-40B4-BE49-F238E27FC236}">
                <a16:creationId xmlns:a16="http://schemas.microsoft.com/office/drawing/2014/main" id="{1438BF63-6E46-48FC-9F0A-9A4380E050BA}"/>
              </a:ext>
            </a:extLst>
          </p:cNvPr>
          <p:cNvSpPr txBox="1">
            <a:spLocks/>
          </p:cNvSpPr>
          <p:nvPr/>
        </p:nvSpPr>
        <p:spPr>
          <a:xfrm>
            <a:off x="127327" y="3159700"/>
            <a:ext cx="1276916" cy="988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Fredoka SemiBold" pitchFamily="2" charset="-79"/>
                <a:ea typeface="ADLaM Display" panose="02010000000000000000" pitchFamily="2" charset="77"/>
                <a:cs typeface="Fredoka SemiBold" pitchFamily="2" charset="-79"/>
              </a:rPr>
              <a:t>v5-7</a:t>
            </a:r>
          </a:p>
        </p:txBody>
      </p:sp>
      <p:pic>
        <p:nvPicPr>
          <p:cNvPr id="3074" name="Picture 2" descr="Free ballot vote box vector">
            <a:extLst>
              <a:ext uri="{FF2B5EF4-FFF2-40B4-BE49-F238E27FC236}">
                <a16:creationId xmlns:a16="http://schemas.microsoft.com/office/drawing/2014/main" id="{1016201C-646C-4D71-84E4-E9B901330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485" y="1124348"/>
            <a:ext cx="1403608" cy="157169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FF68819B-2322-410C-BC07-E575E65C0D6E}"/>
              </a:ext>
            </a:extLst>
          </p:cNvPr>
          <p:cNvSpPr txBox="1">
            <a:spLocks/>
          </p:cNvSpPr>
          <p:nvPr/>
        </p:nvSpPr>
        <p:spPr>
          <a:xfrm rot="615619">
            <a:off x="7425982" y="1715335"/>
            <a:ext cx="5906175" cy="1499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rgbClr val="FF0000"/>
                </a:solidFill>
                <a:latin typeface="Fredoka SemiBold" pitchFamily="2" charset="-79"/>
                <a:ea typeface="ADLaM Display" panose="02010000000000000000" pitchFamily="2" charset="77"/>
                <a:cs typeface="Fredoka SemiBold" pitchFamily="2" charset="-79"/>
              </a:rPr>
              <a:t>census</a:t>
            </a:r>
            <a:endParaRPr lang="en-US" sz="4000" b="1" u="sng" dirty="0">
              <a:solidFill>
                <a:srgbClr val="FF0000"/>
              </a:solidFill>
              <a:latin typeface="Fredoka SemiBold" pitchFamily="2" charset="-79"/>
              <a:ea typeface="ADLaM Display" panose="02010000000000000000" pitchFamily="2" charset="77"/>
              <a:cs typeface="Fredoka SemiBold" pitchFamily="2" charset="-79"/>
            </a:endParaRPr>
          </a:p>
        </p:txBody>
      </p:sp>
      <p:pic>
        <p:nvPicPr>
          <p:cNvPr id="12" name="Picture 11" descr="A white drawing of a crown and a wooden trough&#10;&#10;Description automatically generated">
            <a:extLst>
              <a:ext uri="{FF2B5EF4-FFF2-40B4-BE49-F238E27FC236}">
                <a16:creationId xmlns:a16="http://schemas.microsoft.com/office/drawing/2014/main" id="{9E814754-2028-42AE-B951-083C7BAC8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7" y="3629259"/>
            <a:ext cx="1853739" cy="1853739"/>
          </a:xfrm>
          <a:prstGeom prst="rect">
            <a:avLst/>
          </a:prstGeom>
        </p:spPr>
      </p:pic>
    </p:spTree>
    <p:extLst>
      <p:ext uri="{BB962C8B-B14F-4D97-AF65-F5344CB8AC3E}">
        <p14:creationId xmlns:p14="http://schemas.microsoft.com/office/powerpoint/2010/main" val="141715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1000"/>
                                        <p:tgtEl>
                                          <p:spTgt spid="3074"/>
                                        </p:tgtEl>
                                      </p:cBhvr>
                                    </p:animEffect>
                                    <p:anim calcmode="lin" valueType="num">
                                      <p:cBhvr>
                                        <p:cTn id="30" dur="1000" fill="hold"/>
                                        <p:tgtEl>
                                          <p:spTgt spid="3074"/>
                                        </p:tgtEl>
                                        <p:attrNameLst>
                                          <p:attrName>ppt_x</p:attrName>
                                        </p:attrNameLst>
                                      </p:cBhvr>
                                      <p:tavLst>
                                        <p:tav tm="0">
                                          <p:val>
                                            <p:strVal val="#ppt_x"/>
                                          </p:val>
                                        </p:tav>
                                        <p:tav tm="100000">
                                          <p:val>
                                            <p:strVal val="#ppt_x"/>
                                          </p:val>
                                        </p:tav>
                                      </p:tavLst>
                                    </p:anim>
                                    <p:anim calcmode="lin" valueType="num">
                                      <p:cBhvr>
                                        <p:cTn id="31"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D4AA05-E98D-468E-902A-8A5F68943C43}"/>
              </a:ext>
            </a:extLst>
          </p:cNvPr>
          <p:cNvSpPr/>
          <p:nvPr/>
        </p:nvSpPr>
        <p:spPr>
          <a:xfrm>
            <a:off x="-1283775" y="5482998"/>
            <a:ext cx="12163646" cy="1594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E4B5AA49-3605-4508-9D4C-3A3A5202AB13}"/>
              </a:ext>
            </a:extLst>
          </p:cNvPr>
          <p:cNvSpPr txBox="1">
            <a:spLocks/>
          </p:cNvSpPr>
          <p:nvPr/>
        </p:nvSpPr>
        <p:spPr>
          <a:xfrm>
            <a:off x="3851319" y="0"/>
            <a:ext cx="5105399" cy="54991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schemeClr val="bg1"/>
                </a:solidFill>
                <a:latin typeface="Fredoka SemiBold" pitchFamily="2" charset="-79"/>
                <a:ea typeface="ADLaM Display" panose="02010000000000000000" pitchFamily="2" charset="77"/>
                <a:cs typeface="Fredoka SemiBold" pitchFamily="2" charset="-79"/>
              </a:rPr>
              <a:t>“But you, </a:t>
            </a:r>
            <a:r>
              <a:rPr lang="en-US" sz="4000" b="1" dirty="0">
                <a:solidFill>
                  <a:schemeClr val="bg1"/>
                </a:solidFill>
                <a:latin typeface="Fredoka SemiBold" pitchFamily="2" charset="-79"/>
                <a:ea typeface="ADLaM Display" panose="02010000000000000000" pitchFamily="2" charset="77"/>
                <a:cs typeface="Fredoka SemiBold" pitchFamily="2" charset="-79"/>
              </a:rPr>
              <a:t>Bethlehem</a:t>
            </a:r>
            <a:r>
              <a:rPr lang="en-US" sz="4000" dirty="0">
                <a:solidFill>
                  <a:schemeClr val="bg1"/>
                </a:solidFill>
                <a:latin typeface="Fredoka SemiBold" pitchFamily="2" charset="-79"/>
                <a:ea typeface="ADLaM Display" panose="02010000000000000000" pitchFamily="2" charset="77"/>
                <a:cs typeface="Fredoka SemiBold" pitchFamily="2" charset="-79"/>
              </a:rPr>
              <a:t> Ephrathah, though you are small among the clans of Judah, out of you will come for me one who will be ruler over Israel, whose origins are from of old, from ancient times.”</a:t>
            </a:r>
          </a:p>
          <a:p>
            <a:pPr algn="just"/>
            <a:br>
              <a:rPr lang="en-US" sz="4000" dirty="0">
                <a:solidFill>
                  <a:schemeClr val="bg1"/>
                </a:solidFill>
                <a:latin typeface="Fredoka SemiBold" pitchFamily="2" charset="-79"/>
                <a:ea typeface="ADLaM Display" panose="02010000000000000000" pitchFamily="2" charset="77"/>
                <a:cs typeface="Fredoka SemiBold" pitchFamily="2" charset="-79"/>
              </a:rPr>
            </a:br>
            <a:r>
              <a:rPr lang="en-US" sz="4000" dirty="0">
                <a:solidFill>
                  <a:schemeClr val="bg1"/>
                </a:solidFill>
                <a:latin typeface="Fredoka SemiBold" pitchFamily="2" charset="-79"/>
                <a:ea typeface="ADLaM Display" panose="02010000000000000000" pitchFamily="2" charset="77"/>
                <a:cs typeface="Fredoka SemiBold" pitchFamily="2" charset="-79"/>
              </a:rPr>
              <a:t>Micah 5:2</a:t>
            </a:r>
          </a:p>
        </p:txBody>
      </p:sp>
      <p:pic>
        <p:nvPicPr>
          <p:cNvPr id="6146" name="Picture 2" descr="Free nativity creche christmas illustration">
            <a:extLst>
              <a:ext uri="{FF2B5EF4-FFF2-40B4-BE49-F238E27FC236}">
                <a16:creationId xmlns:a16="http://schemas.microsoft.com/office/drawing/2014/main" id="{C34DE333-A032-451E-88FF-A8DDBE199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93" y="416805"/>
            <a:ext cx="3138146" cy="424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38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D4AA05-E98D-468E-902A-8A5F68943C43}"/>
              </a:ext>
            </a:extLst>
          </p:cNvPr>
          <p:cNvSpPr/>
          <p:nvPr/>
        </p:nvSpPr>
        <p:spPr>
          <a:xfrm>
            <a:off x="-1283775" y="5482998"/>
            <a:ext cx="12163646" cy="1594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A945FFA6-5337-4B77-B1F1-6E7D99DF2A29}"/>
              </a:ext>
            </a:extLst>
          </p:cNvPr>
          <p:cNvSpPr txBox="1">
            <a:spLocks/>
          </p:cNvSpPr>
          <p:nvPr/>
        </p:nvSpPr>
        <p:spPr>
          <a:xfrm>
            <a:off x="253907" y="-1088"/>
            <a:ext cx="82318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solidFill>
                  <a:schemeClr val="bg1"/>
                </a:solidFill>
                <a:latin typeface="Fredoka SemiBold" pitchFamily="2" charset="-79"/>
                <a:ea typeface="ADLaM Display" panose="02010000000000000000" pitchFamily="2" charset="77"/>
                <a:cs typeface="Fredoka SemiBold" pitchFamily="2" charset="-79"/>
              </a:rPr>
              <a:t>The certainty of God’s plan…</a:t>
            </a:r>
          </a:p>
        </p:txBody>
      </p:sp>
      <p:sp>
        <p:nvSpPr>
          <p:cNvPr id="7" name="Title 1">
            <a:extLst>
              <a:ext uri="{FF2B5EF4-FFF2-40B4-BE49-F238E27FC236}">
                <a16:creationId xmlns:a16="http://schemas.microsoft.com/office/drawing/2014/main" id="{F4FEE72F-16C6-4039-B3A8-624C96E80E25}"/>
              </a:ext>
            </a:extLst>
          </p:cNvPr>
          <p:cNvSpPr txBox="1">
            <a:spLocks/>
          </p:cNvSpPr>
          <p:nvPr/>
        </p:nvSpPr>
        <p:spPr>
          <a:xfrm>
            <a:off x="1530823" y="1291814"/>
            <a:ext cx="5906175" cy="149919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Fredoka SemiBold" pitchFamily="2" charset="-79"/>
                <a:ea typeface="ADLaM Display" panose="02010000000000000000" pitchFamily="2" charset="77"/>
                <a:cs typeface="Fredoka SemiBold" pitchFamily="2" charset="-79"/>
              </a:rPr>
              <a:t>1) God is working out his purposes through </a:t>
            </a:r>
            <a:r>
              <a:rPr lang="en-US" sz="4000" b="1" u="sng" dirty="0">
                <a:solidFill>
                  <a:schemeClr val="bg1"/>
                </a:solidFill>
                <a:latin typeface="Fredoka SemiBold" pitchFamily="2" charset="-79"/>
                <a:ea typeface="ADLaM Display" panose="02010000000000000000" pitchFamily="2" charset="77"/>
                <a:cs typeface="Fredoka SemiBold" pitchFamily="2" charset="-79"/>
              </a:rPr>
              <a:t>dramatic political events</a:t>
            </a:r>
          </a:p>
        </p:txBody>
      </p:sp>
      <p:sp>
        <p:nvSpPr>
          <p:cNvPr id="8" name="Title 1">
            <a:extLst>
              <a:ext uri="{FF2B5EF4-FFF2-40B4-BE49-F238E27FC236}">
                <a16:creationId xmlns:a16="http://schemas.microsoft.com/office/drawing/2014/main" id="{28D6EE97-6BC2-4ACD-BC45-F9FA9D780E8E}"/>
              </a:ext>
            </a:extLst>
          </p:cNvPr>
          <p:cNvSpPr txBox="1">
            <a:spLocks/>
          </p:cNvSpPr>
          <p:nvPr/>
        </p:nvSpPr>
        <p:spPr>
          <a:xfrm>
            <a:off x="1544485" y="3535485"/>
            <a:ext cx="6132222" cy="1188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solidFill>
                  <a:schemeClr val="bg1"/>
                </a:solidFill>
                <a:latin typeface="Fredoka SemiBold" pitchFamily="2" charset="-79"/>
                <a:ea typeface="ADLaM Display" panose="02010000000000000000" pitchFamily="2" charset="77"/>
                <a:cs typeface="Fredoka SemiBold" pitchFamily="2" charset="-79"/>
              </a:rPr>
              <a:t>2) God is working out his purposes through </a:t>
            </a:r>
            <a:r>
              <a:rPr lang="en-US" sz="3700" b="1" u="sng" dirty="0">
                <a:solidFill>
                  <a:schemeClr val="bg1"/>
                </a:solidFill>
                <a:latin typeface="Fredoka SemiBold" pitchFamily="2" charset="-79"/>
                <a:ea typeface="ADLaM Display" panose="02010000000000000000" pitchFamily="2" charset="77"/>
                <a:cs typeface="Fredoka SemiBold" pitchFamily="2" charset="-79"/>
              </a:rPr>
              <a:t>difficult personal circumstances</a:t>
            </a:r>
          </a:p>
        </p:txBody>
      </p:sp>
      <p:sp>
        <p:nvSpPr>
          <p:cNvPr id="9" name="Title 1">
            <a:extLst>
              <a:ext uri="{FF2B5EF4-FFF2-40B4-BE49-F238E27FC236}">
                <a16:creationId xmlns:a16="http://schemas.microsoft.com/office/drawing/2014/main" id="{DB90D808-6A08-426E-ABB3-C573BE0416B6}"/>
              </a:ext>
            </a:extLst>
          </p:cNvPr>
          <p:cNvSpPr txBox="1">
            <a:spLocks/>
          </p:cNvSpPr>
          <p:nvPr/>
        </p:nvSpPr>
        <p:spPr>
          <a:xfrm>
            <a:off x="127327" y="1094208"/>
            <a:ext cx="1276916" cy="988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Fredoka SemiBold" pitchFamily="2" charset="-79"/>
                <a:ea typeface="ADLaM Display" panose="02010000000000000000" pitchFamily="2" charset="77"/>
                <a:cs typeface="Fredoka SemiBold" pitchFamily="2" charset="-79"/>
              </a:rPr>
              <a:t>v1-4</a:t>
            </a:r>
          </a:p>
        </p:txBody>
      </p:sp>
      <p:sp>
        <p:nvSpPr>
          <p:cNvPr id="10" name="Title 1">
            <a:extLst>
              <a:ext uri="{FF2B5EF4-FFF2-40B4-BE49-F238E27FC236}">
                <a16:creationId xmlns:a16="http://schemas.microsoft.com/office/drawing/2014/main" id="{1438BF63-6E46-48FC-9F0A-9A4380E050BA}"/>
              </a:ext>
            </a:extLst>
          </p:cNvPr>
          <p:cNvSpPr txBox="1">
            <a:spLocks/>
          </p:cNvSpPr>
          <p:nvPr/>
        </p:nvSpPr>
        <p:spPr>
          <a:xfrm>
            <a:off x="127327" y="3159700"/>
            <a:ext cx="1276916" cy="988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Fredoka SemiBold" pitchFamily="2" charset="-79"/>
                <a:ea typeface="ADLaM Display" panose="02010000000000000000" pitchFamily="2" charset="77"/>
                <a:cs typeface="Fredoka SemiBold" pitchFamily="2" charset="-79"/>
              </a:rPr>
              <a:t>v5-7</a:t>
            </a:r>
          </a:p>
        </p:txBody>
      </p:sp>
      <p:pic>
        <p:nvPicPr>
          <p:cNvPr id="3074" name="Picture 2" descr="Free ballot vote box vector">
            <a:extLst>
              <a:ext uri="{FF2B5EF4-FFF2-40B4-BE49-F238E27FC236}">
                <a16:creationId xmlns:a16="http://schemas.microsoft.com/office/drawing/2014/main" id="{1016201C-646C-4D71-84E4-E9B901330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485" y="1124348"/>
            <a:ext cx="1403608" cy="157169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FF68819B-2322-410C-BC07-E575E65C0D6E}"/>
              </a:ext>
            </a:extLst>
          </p:cNvPr>
          <p:cNvSpPr txBox="1">
            <a:spLocks/>
          </p:cNvSpPr>
          <p:nvPr/>
        </p:nvSpPr>
        <p:spPr>
          <a:xfrm rot="613807">
            <a:off x="7420151" y="1703391"/>
            <a:ext cx="5906175" cy="1499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rgbClr val="FF0000"/>
                </a:solidFill>
                <a:latin typeface="Fredoka SemiBold" pitchFamily="2" charset="-79"/>
                <a:ea typeface="ADLaM Display" panose="02010000000000000000" pitchFamily="2" charset="77"/>
                <a:cs typeface="Fredoka SemiBold" pitchFamily="2" charset="-79"/>
              </a:rPr>
              <a:t>census</a:t>
            </a:r>
            <a:endParaRPr lang="en-US" sz="4000" b="1" u="sng" dirty="0">
              <a:solidFill>
                <a:srgbClr val="FF0000"/>
              </a:solidFill>
              <a:latin typeface="Fredoka SemiBold" pitchFamily="2" charset="-79"/>
              <a:ea typeface="ADLaM Display" panose="02010000000000000000" pitchFamily="2" charset="77"/>
              <a:cs typeface="Fredoka SemiBold" pitchFamily="2" charset="-79"/>
            </a:endParaRPr>
          </a:p>
        </p:txBody>
      </p:sp>
      <p:pic>
        <p:nvPicPr>
          <p:cNvPr id="12" name="Picture 11" descr="A white drawing of a crown and a wooden trough&#10;&#10;Description automatically generated">
            <a:extLst>
              <a:ext uri="{FF2B5EF4-FFF2-40B4-BE49-F238E27FC236}">
                <a16:creationId xmlns:a16="http://schemas.microsoft.com/office/drawing/2014/main" id="{9E814754-2028-42AE-B951-083C7BAC8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7" y="3629259"/>
            <a:ext cx="1853739" cy="1853739"/>
          </a:xfrm>
          <a:prstGeom prst="rect">
            <a:avLst/>
          </a:prstGeom>
        </p:spPr>
      </p:pic>
      <p:pic>
        <p:nvPicPr>
          <p:cNvPr id="3076" name="Picture 4" descr="Free donkey animals cute vector">
            <a:extLst>
              <a:ext uri="{FF2B5EF4-FFF2-40B4-BE49-F238E27FC236}">
                <a16:creationId xmlns:a16="http://schemas.microsoft.com/office/drawing/2014/main" id="{1C9947F7-AB42-4F1A-96F0-B39B54345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070" y="3178214"/>
            <a:ext cx="1612604" cy="159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ndefined">
            <a:extLst>
              <a:ext uri="{FF2B5EF4-FFF2-40B4-BE49-F238E27FC236}">
                <a16:creationId xmlns:a16="http://schemas.microsoft.com/office/drawing/2014/main" id="{2F9F9A48-8E08-4A7E-A840-2AE660E74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987" y="0"/>
            <a:ext cx="5164023" cy="6384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9AE0649-5C7A-4953-ABC1-DFD2035EA9AC}"/>
              </a:ext>
            </a:extLst>
          </p:cNvPr>
          <p:cNvPicPr>
            <a:picLocks noChangeAspect="1"/>
          </p:cNvPicPr>
          <p:nvPr/>
        </p:nvPicPr>
        <p:blipFill>
          <a:blip r:embed="rId6"/>
          <a:stretch>
            <a:fillRect/>
          </a:stretch>
        </p:blipFill>
        <p:spPr>
          <a:xfrm>
            <a:off x="1957396" y="-1088"/>
            <a:ext cx="4641543" cy="6820532"/>
          </a:xfrm>
          <a:prstGeom prst="rect">
            <a:avLst/>
          </a:prstGeom>
        </p:spPr>
      </p:pic>
    </p:spTree>
    <p:extLst>
      <p:ext uri="{BB962C8B-B14F-4D97-AF65-F5344CB8AC3E}">
        <p14:creationId xmlns:p14="http://schemas.microsoft.com/office/powerpoint/2010/main" val="237863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1+ppt_w/2"/>
                                          </p:val>
                                        </p:tav>
                                      </p:tavLst>
                                    </p:anim>
                                    <p:anim calcmode="lin" valueType="num">
                                      <p:cBhvr additive="base">
                                        <p:cTn id="13" dur="500"/>
                                        <p:tgtEl>
                                          <p:spTgt spid="13"/>
                                        </p:tgtEl>
                                        <p:attrNameLst>
                                          <p:attrName>ppt_y</p:attrName>
                                        </p:attrNameLst>
                                      </p:cBhvr>
                                      <p:tavLst>
                                        <p:tav tm="0">
                                          <p:val>
                                            <p:strVal val="ppt_y"/>
                                          </p:val>
                                        </p:tav>
                                        <p:tav tm="100000">
                                          <p:val>
                                            <p:strVal val="ppt_y"/>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2" fill="hold" nodeType="clickEffect">
                                  <p:stCondLst>
                                    <p:cond delay="0"/>
                                  </p:stCondLst>
                                  <p:childTnLst>
                                    <p:anim calcmode="lin" valueType="num">
                                      <p:cBhvr additive="base">
                                        <p:cTn id="36" dur="500"/>
                                        <p:tgtEl>
                                          <p:spTgt spid="4"/>
                                        </p:tgtEl>
                                        <p:attrNameLst>
                                          <p:attrName>ppt_x</p:attrName>
                                        </p:attrNameLst>
                                      </p:cBhvr>
                                      <p:tavLst>
                                        <p:tav tm="0">
                                          <p:val>
                                            <p:strVal val="ppt_x"/>
                                          </p:val>
                                        </p:tav>
                                        <p:tav tm="100000">
                                          <p:val>
                                            <p:strVal val="1+ppt_w/2"/>
                                          </p:val>
                                        </p:tav>
                                      </p:tavLst>
                                    </p:anim>
                                    <p:anim calcmode="lin" valueType="num">
                                      <p:cBhvr additive="base">
                                        <p:cTn id="37" dur="500"/>
                                        <p:tgtEl>
                                          <p:spTgt spid="4"/>
                                        </p:tgtEl>
                                        <p:attrNameLst>
                                          <p:attrName>ppt_y</p:attrName>
                                        </p:attrNameLst>
                                      </p:cBhvr>
                                      <p:tavLst>
                                        <p:tav tm="0">
                                          <p:val>
                                            <p:strVal val="ppt_y"/>
                                          </p:val>
                                        </p:tav>
                                        <p:tav tm="100000">
                                          <p:val>
                                            <p:strVal val="ppt_y"/>
                                          </p:val>
                                        </p:tav>
                                      </p:tavLst>
                                    </p:anim>
                                    <p:set>
                                      <p:cBhvr>
                                        <p:cTn id="3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7781</TotalTime>
  <Words>100</Words>
  <Application>Microsoft Office PowerPoint</Application>
  <PresentationFormat>On-screen Show (4:3)</PresentationFormat>
  <Paragraphs>13</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ADLaM Display</vt:lpstr>
      <vt:lpstr>Arial</vt:lpstr>
      <vt:lpstr>Calibri</vt:lpstr>
      <vt:lpstr>Calibri Light</vt:lpstr>
      <vt:lpstr>Fredoka SemiBold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Newcombe</dc:creator>
  <cp:lastModifiedBy>Charlie Newcombe</cp:lastModifiedBy>
  <cp:revision>158</cp:revision>
  <dcterms:created xsi:type="dcterms:W3CDTF">2020-02-06T13:35:01Z</dcterms:created>
  <dcterms:modified xsi:type="dcterms:W3CDTF">2023-12-22T15:51:24Z</dcterms:modified>
</cp:coreProperties>
</file>